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6"/>
  </p:notesMasterIdLst>
  <p:sldIdLst>
    <p:sldId id="256" r:id="rId2"/>
    <p:sldId id="258" r:id="rId3"/>
    <p:sldId id="260" r:id="rId4"/>
    <p:sldId id="259" r:id="rId5"/>
    <p:sldId id="264" r:id="rId6"/>
    <p:sldId id="281" r:id="rId7"/>
    <p:sldId id="280" r:id="rId8"/>
    <p:sldId id="268" r:id="rId9"/>
    <p:sldId id="261" r:id="rId10"/>
    <p:sldId id="270" r:id="rId11"/>
    <p:sldId id="283" r:id="rId12"/>
    <p:sldId id="284" r:id="rId13"/>
    <p:sldId id="269" r:id="rId14"/>
    <p:sldId id="285" r:id="rId15"/>
  </p:sldIdLst>
  <p:sldSz cx="9144000" cy="5143500" type="screen16x9"/>
  <p:notesSz cx="6858000" cy="9144000"/>
  <p:embeddedFontLst>
    <p:embeddedFont>
      <p:font typeface="Advent Pro Light" panose="020B0604020202020204" charset="0"/>
      <p:regular r:id="rId17"/>
      <p:bold r:id="rId18"/>
    </p:embeddedFont>
    <p:embeddedFont>
      <p:font typeface="Anton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Fira Sans Condensed Light" panose="020B0604020202020204" charset="0"/>
      <p:regular r:id="rId24"/>
      <p:bold r:id="rId25"/>
      <p:italic r:id="rId26"/>
      <p:boldItalic r:id="rId27"/>
    </p:embeddedFont>
    <p:embeddedFont>
      <p:font typeface="Rajdhani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29A71F8-C098-4162-AC62-C35902096F9E}">
  <a:tblStyle styleId="{D29A71F8-C098-4162-AC62-C35902096F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86449" autoAdjust="0"/>
  </p:normalViewPr>
  <p:slideViewPr>
    <p:cSldViewPr snapToGrid="0">
      <p:cViewPr varScale="1">
        <p:scale>
          <a:sx n="98" d="100"/>
          <a:sy n="98" d="100"/>
        </p:scale>
        <p:origin x="9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08a6ee8a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08a6ee8a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65abef0139_0_1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65abef0139_0_1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08a6ee8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08a6ee8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08a6ee8a1_0_3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08a6ee8a1_0_3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08a6ee8a1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08a6ee8a1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5abef0139_0_14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5abef0139_0_14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14410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65abef0139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65abef0139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08a6ee8a1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08a6ee8a1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b4974444a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b4974444a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20000" y="1139150"/>
            <a:ext cx="4404000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7200">
                <a:solidFill>
                  <a:srgbClr val="F3F3F3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000" y="3585075"/>
            <a:ext cx="3384900" cy="4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title"/>
          </p:nvPr>
        </p:nvSpPr>
        <p:spPr>
          <a:xfrm>
            <a:off x="6530228" y="1434600"/>
            <a:ext cx="19671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 txBox="1">
            <a:spLocks noGrp="1"/>
          </p:cNvSpPr>
          <p:nvPr>
            <p:ph type="title"/>
          </p:nvPr>
        </p:nvSpPr>
        <p:spPr>
          <a:xfrm>
            <a:off x="2422250" y="1418700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>
                <a:solidFill>
                  <a:srgbClr val="F3F3F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>
            <a:spLocks noGrp="1"/>
          </p:cNvSpPr>
          <p:nvPr>
            <p:ph type="title"/>
          </p:nvPr>
        </p:nvSpPr>
        <p:spPr>
          <a:xfrm>
            <a:off x="720100" y="1706850"/>
            <a:ext cx="2759700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4"/>
          <p:cNvSpPr txBox="1">
            <a:spLocks noGrp="1"/>
          </p:cNvSpPr>
          <p:nvPr>
            <p:ph type="title"/>
          </p:nvPr>
        </p:nvSpPr>
        <p:spPr>
          <a:xfrm>
            <a:off x="1511713" y="1452625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subTitle" idx="1"/>
          </p:nvPr>
        </p:nvSpPr>
        <p:spPr>
          <a:xfrm>
            <a:off x="1511712" y="1779575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title" idx="2"/>
          </p:nvPr>
        </p:nvSpPr>
        <p:spPr>
          <a:xfrm>
            <a:off x="4845487" y="1455263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ubTitle" idx="3"/>
          </p:nvPr>
        </p:nvSpPr>
        <p:spPr>
          <a:xfrm>
            <a:off x="4845487" y="1782238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title" idx="4"/>
          </p:nvPr>
        </p:nvSpPr>
        <p:spPr>
          <a:xfrm>
            <a:off x="2768313" y="2877450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subTitle" idx="5"/>
          </p:nvPr>
        </p:nvSpPr>
        <p:spPr>
          <a:xfrm>
            <a:off x="2768312" y="3204400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title" idx="6"/>
          </p:nvPr>
        </p:nvSpPr>
        <p:spPr>
          <a:xfrm>
            <a:off x="6100575" y="2878082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72000"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i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ubTitle" idx="7"/>
          </p:nvPr>
        </p:nvSpPr>
        <p:spPr>
          <a:xfrm>
            <a:off x="6100575" y="3205057"/>
            <a:ext cx="23391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title" idx="8" hasCustomPrompt="1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9" hasCustomPrompt="1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13" hasCustomPrompt="1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14" hasCustomPrompt="1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subTitle" idx="1"/>
          </p:nvPr>
        </p:nvSpPr>
        <p:spPr>
          <a:xfrm>
            <a:off x="969788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subTitle" idx="2"/>
          </p:nvPr>
        </p:nvSpPr>
        <p:spPr>
          <a:xfrm>
            <a:off x="59611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ubTitle" idx="3"/>
          </p:nvPr>
        </p:nvSpPr>
        <p:spPr>
          <a:xfrm>
            <a:off x="3465013" y="2630150"/>
            <a:ext cx="22131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title"/>
          </p:nvPr>
        </p:nvSpPr>
        <p:spPr>
          <a:xfrm>
            <a:off x="960113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title" idx="4"/>
          </p:nvPr>
        </p:nvSpPr>
        <p:spPr>
          <a:xfrm>
            <a:off x="6628688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6" name="Google Shape;66;p16"/>
          <p:cNvSpPr txBox="1">
            <a:spLocks noGrp="1"/>
          </p:cNvSpPr>
          <p:nvPr>
            <p:ph type="title" idx="5"/>
          </p:nvPr>
        </p:nvSpPr>
        <p:spPr>
          <a:xfrm>
            <a:off x="3805336" y="3723950"/>
            <a:ext cx="15393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i="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 idx="6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sz="30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C343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800"/>
              <a:buFont typeface="Rajdhani"/>
              <a:buNone/>
              <a:defRPr sz="2800" b="1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5" r:id="rId5"/>
    <p:sldLayoutId id="2147483657" r:id="rId6"/>
    <p:sldLayoutId id="2147483659" r:id="rId7"/>
    <p:sldLayoutId id="2147483660" r:id="rId8"/>
    <p:sldLayoutId id="2147483662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eidentification.co/" TargetMode="External"/><Relationship Id="rId3" Type="http://schemas.openxmlformats.org/officeDocument/2006/relationships/hyperlink" Target="https://www.trueface.ai/" TargetMode="External"/><Relationship Id="rId7" Type="http://schemas.openxmlformats.org/officeDocument/2006/relationships/hyperlink" Target="https://www.deepvisionai.com/" TargetMode="External"/><Relationship Id="rId2" Type="http://schemas.openxmlformats.org/officeDocument/2006/relationships/hyperlink" Target="https://www.lenskart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diface.com/" TargetMode="External"/><Relationship Id="rId5" Type="http://schemas.openxmlformats.org/officeDocument/2006/relationships/hyperlink" Target="https://www.anyvision.co/" TargetMode="External"/><Relationship Id="rId4" Type="http://schemas.openxmlformats.org/officeDocument/2006/relationships/hyperlink" Target="https://www.faceplusplus.com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cute-pictures.blogspot.com/2011/08/75-free-stock-images-3d-human-character.html" TargetMode="External"/><Relationship Id="rId4" Type="http://schemas.openxmlformats.org/officeDocument/2006/relationships/image" Target="../media/image1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ctrTitle"/>
          </p:nvPr>
        </p:nvSpPr>
        <p:spPr>
          <a:xfrm>
            <a:off x="464344" y="2571750"/>
            <a:ext cx="6843713" cy="259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latin typeface="Rajdhani"/>
                <a:ea typeface="Rajdhani"/>
                <a:cs typeface="Rajdhani"/>
                <a:sym typeface="Rajdhani"/>
              </a:rPr>
              <a:t>FACE RECOGNIZATION</a:t>
            </a:r>
            <a:endParaRPr dirty="0">
              <a:latin typeface="Rajdhani"/>
              <a:ea typeface="Rajdhani"/>
              <a:cs typeface="Rajdhani"/>
              <a:sym typeface="Rajdhani"/>
            </a:endParaRPr>
          </a:p>
        </p:txBody>
      </p:sp>
      <p:pic>
        <p:nvPicPr>
          <p:cNvPr id="104" name="Google Shape;104;p24"/>
          <p:cNvPicPr preferRelativeResize="0"/>
          <p:nvPr/>
        </p:nvPicPr>
        <p:blipFill rotWithShape="1">
          <a:blip r:embed="rId4">
            <a:alphaModFix/>
          </a:blip>
          <a:srcRect l="6664" t="4858" r="6220" b="5495"/>
          <a:stretch/>
        </p:blipFill>
        <p:spPr>
          <a:xfrm>
            <a:off x="4046050" y="411988"/>
            <a:ext cx="4197350" cy="4319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p38"/>
          <p:cNvPicPr preferRelativeResize="0"/>
          <p:nvPr/>
        </p:nvPicPr>
        <p:blipFill rotWithShape="1">
          <a:blip r:embed="rId4">
            <a:alphaModFix/>
          </a:blip>
          <a:srcRect l="16989" r="26884"/>
          <a:stretch/>
        </p:blipFill>
        <p:spPr>
          <a:xfrm>
            <a:off x="618200" y="801425"/>
            <a:ext cx="3532800" cy="354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54" name="Google Shape;754;p38"/>
          <p:cNvSpPr txBox="1">
            <a:spLocks noGrp="1"/>
          </p:cNvSpPr>
          <p:nvPr>
            <p:ph type="title"/>
          </p:nvPr>
        </p:nvSpPr>
        <p:spPr>
          <a:xfrm>
            <a:off x="4634135" y="1434600"/>
            <a:ext cx="3532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PICTURE ALWAYS REINFORCES THE CONCEPT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0960F-257A-4674-A134-65F690E6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6691" y="141581"/>
            <a:ext cx="4945634" cy="772819"/>
          </a:xfrm>
        </p:spPr>
        <p:txBody>
          <a:bodyPr/>
          <a:lstStyle/>
          <a:p>
            <a:r>
              <a:rPr lang="en-IN" dirty="0"/>
              <a:t>Real Life Usage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DD2B3F-5DD6-4D7A-82C9-15016B4DD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6" y="1825080"/>
            <a:ext cx="2715229" cy="24938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B30749-B74C-44FE-ADAA-CA37758E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42" y="1774733"/>
            <a:ext cx="2646271" cy="2594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44EEF4-1EC5-4E9B-A8ED-034A331444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4470" y="1724387"/>
            <a:ext cx="3062959" cy="259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82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52C81-4BCE-47E2-8A54-2449AB81F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153" y="113007"/>
            <a:ext cx="6595842" cy="1351462"/>
          </a:xfrm>
        </p:spPr>
        <p:txBody>
          <a:bodyPr/>
          <a:lstStyle/>
          <a:p>
            <a:r>
              <a:rPr lang="en-IN" dirty="0"/>
              <a:t>Some companies who uses face </a:t>
            </a:r>
            <a:r>
              <a:rPr lang="en-IN" dirty="0" err="1"/>
              <a:t>recogniztion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B1DF0C-618E-4800-B4F6-D5A8D9A96711}"/>
              </a:ext>
            </a:extLst>
          </p:cNvPr>
          <p:cNvSpPr txBox="1"/>
          <p:nvPr/>
        </p:nvSpPr>
        <p:spPr>
          <a:xfrm>
            <a:off x="235744" y="1657350"/>
            <a:ext cx="8572500" cy="4190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dirty="0" err="1">
                <a:solidFill>
                  <a:schemeClr val="tx2"/>
                </a:solidFill>
              </a:rPr>
              <a:t>Lenskart</a:t>
            </a:r>
            <a:r>
              <a:rPr lang="en-IN" sz="2000" dirty="0">
                <a:solidFill>
                  <a:schemeClr val="tx2"/>
                </a:solidFill>
              </a:rPr>
              <a:t>                                         -             </a:t>
            </a:r>
            <a:r>
              <a:rPr lang="en-IN" sz="2000" dirty="0">
                <a:solidFill>
                  <a:schemeClr val="tx2"/>
                </a:solidFill>
                <a:hlinkClick r:id="rId2"/>
              </a:rPr>
              <a:t>https://www.lenskart.com/</a:t>
            </a:r>
            <a:endParaRPr lang="en-I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 err="1">
                <a:solidFill>
                  <a:schemeClr val="tx2"/>
                </a:solidFill>
              </a:rPr>
              <a:t>Trueface</a:t>
            </a:r>
            <a:r>
              <a:rPr lang="en-IN" sz="2000" dirty="0">
                <a:solidFill>
                  <a:schemeClr val="tx2"/>
                </a:solidFill>
              </a:rPr>
              <a:t>                                       -             </a:t>
            </a:r>
            <a:r>
              <a:rPr lang="en-IN" sz="2000" dirty="0">
                <a:solidFill>
                  <a:schemeClr val="tx2"/>
                </a:solidFill>
                <a:hlinkClick r:id="rId3"/>
              </a:rPr>
              <a:t>https://www.trueface.ai/</a:t>
            </a:r>
            <a:endParaRPr lang="en-I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2"/>
                </a:solidFill>
              </a:rPr>
              <a:t>Face Plus                                     -             </a:t>
            </a:r>
            <a:r>
              <a:rPr lang="en-IN" sz="2000" dirty="0">
                <a:solidFill>
                  <a:schemeClr val="tx2"/>
                </a:solidFill>
                <a:hlinkClick r:id="rId4"/>
              </a:rPr>
              <a:t>https://www.faceplusplus.com/</a:t>
            </a:r>
            <a:endParaRPr lang="en-I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2"/>
                </a:solidFill>
              </a:rPr>
              <a:t>Any Vision                                    -             </a:t>
            </a:r>
            <a:r>
              <a:rPr lang="en-IN" sz="2000" dirty="0">
                <a:solidFill>
                  <a:schemeClr val="tx2"/>
                </a:solidFill>
                <a:hlinkClick r:id="rId5"/>
              </a:rPr>
              <a:t>https://www.anyvision.co/</a:t>
            </a:r>
            <a:endParaRPr lang="en-I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2"/>
                </a:solidFill>
              </a:rPr>
              <a:t>Modi Face                                    -             </a:t>
            </a:r>
            <a:r>
              <a:rPr lang="en-IN" sz="2000" dirty="0">
                <a:solidFill>
                  <a:schemeClr val="tx2"/>
                </a:solidFill>
                <a:hlinkClick r:id="rId6"/>
              </a:rPr>
              <a:t>https://modiface.com/</a:t>
            </a:r>
            <a:endParaRPr lang="en-I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2"/>
                </a:solidFill>
              </a:rPr>
              <a:t>Deep Vision                                  -            </a:t>
            </a:r>
            <a:r>
              <a:rPr lang="en-IN" sz="2000" dirty="0">
                <a:solidFill>
                  <a:schemeClr val="tx2"/>
                </a:solidFill>
                <a:hlinkClick r:id="rId7"/>
              </a:rPr>
              <a:t>https://www.deepvisionai.com/</a:t>
            </a:r>
            <a:endParaRPr lang="en-I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IN" sz="2000" dirty="0">
                <a:solidFill>
                  <a:schemeClr val="tx2"/>
                </a:solidFill>
              </a:rPr>
              <a:t>Deidentification                            -             </a:t>
            </a:r>
            <a:r>
              <a:rPr lang="en-IN" sz="2000" dirty="0">
                <a:solidFill>
                  <a:schemeClr val="tx2"/>
                </a:solidFill>
                <a:hlinkClick r:id="rId8"/>
              </a:rPr>
              <a:t>https://www.deidentification.co/</a:t>
            </a:r>
            <a:endParaRPr lang="en-I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endParaRPr lang="en-I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4333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37"/>
          <p:cNvSpPr txBox="1">
            <a:spLocks noGrp="1"/>
          </p:cNvSpPr>
          <p:nvPr>
            <p:ph type="title"/>
          </p:nvPr>
        </p:nvSpPr>
        <p:spPr>
          <a:xfrm>
            <a:off x="272400" y="1332976"/>
            <a:ext cx="4299600" cy="23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ANY Questions?</a:t>
            </a:r>
            <a:endParaRPr dirty="0"/>
          </a:p>
        </p:txBody>
      </p:sp>
      <p:pic>
        <p:nvPicPr>
          <p:cNvPr id="3" name="Picture 2" descr="A close up of a toy&#10;&#10;Description automatically generated">
            <a:extLst>
              <a:ext uri="{FF2B5EF4-FFF2-40B4-BE49-F238E27FC236}">
                <a16:creationId xmlns:a16="http://schemas.microsoft.com/office/drawing/2014/main" id="{1A0FDEDD-4C50-44A2-8C7A-FDA2C8347F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319712" y="923925"/>
            <a:ext cx="3305175" cy="3295650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768;p46">
            <a:extLst>
              <a:ext uri="{FF2B5EF4-FFF2-40B4-BE49-F238E27FC236}">
                <a16:creationId xmlns:a16="http://schemas.microsoft.com/office/drawing/2014/main" id="{FC047A91-A49F-4D39-8BA4-9D16FAA09D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79625" y="840581"/>
            <a:ext cx="4298950" cy="23050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 ALL!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242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1539539" y="1679098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17" name="Google Shape;117;p26"/>
          <p:cNvSpPr txBox="1">
            <a:spLocks noGrp="1"/>
          </p:cNvSpPr>
          <p:nvPr>
            <p:ph type="title" idx="2"/>
          </p:nvPr>
        </p:nvSpPr>
        <p:spPr>
          <a:xfrm>
            <a:off x="4858913" y="171921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CONCLUSION</a:t>
            </a:r>
            <a:endParaRPr dirty="0"/>
          </a:p>
        </p:txBody>
      </p:sp>
      <p:sp>
        <p:nvSpPr>
          <p:cNvPr id="119" name="Google Shape;119;p26"/>
          <p:cNvSpPr txBox="1">
            <a:spLocks noGrp="1"/>
          </p:cNvSpPr>
          <p:nvPr>
            <p:ph type="title" idx="4"/>
          </p:nvPr>
        </p:nvSpPr>
        <p:spPr>
          <a:xfrm>
            <a:off x="2800219" y="3143750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WORK DIVISION</a:t>
            </a:r>
            <a:endParaRPr dirty="0"/>
          </a:p>
        </p:txBody>
      </p:sp>
      <p:sp>
        <p:nvSpPr>
          <p:cNvPr id="121" name="Google Shape;121;p26"/>
          <p:cNvSpPr txBox="1">
            <a:spLocks noGrp="1"/>
          </p:cNvSpPr>
          <p:nvPr>
            <p:ph type="title" idx="6"/>
          </p:nvPr>
        </p:nvSpPr>
        <p:spPr>
          <a:xfrm>
            <a:off x="6144955" y="3183632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REFERENCES</a:t>
            </a:r>
            <a:endParaRPr dirty="0"/>
          </a:p>
        </p:txBody>
      </p:sp>
      <p:sp>
        <p:nvSpPr>
          <p:cNvPr id="123" name="Google Shape;123;p26"/>
          <p:cNvSpPr txBox="1">
            <a:spLocks noGrp="1"/>
          </p:cNvSpPr>
          <p:nvPr>
            <p:ph type="title" idx="8"/>
          </p:nvPr>
        </p:nvSpPr>
        <p:spPr>
          <a:xfrm>
            <a:off x="1959337" y="316430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24" name="Google Shape;124;p26"/>
          <p:cNvSpPr txBox="1">
            <a:spLocks noGrp="1"/>
          </p:cNvSpPr>
          <p:nvPr>
            <p:ph type="title" idx="9"/>
          </p:nvPr>
        </p:nvSpPr>
        <p:spPr>
          <a:xfrm>
            <a:off x="704337" y="173035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25" name="Google Shape;125;p26"/>
          <p:cNvSpPr txBox="1">
            <a:spLocks noGrp="1"/>
          </p:cNvSpPr>
          <p:nvPr>
            <p:ph type="title" idx="13"/>
          </p:nvPr>
        </p:nvSpPr>
        <p:spPr>
          <a:xfrm>
            <a:off x="5304000" y="318363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26" name="Google Shape;126;p26"/>
          <p:cNvSpPr txBox="1">
            <a:spLocks noGrp="1"/>
          </p:cNvSpPr>
          <p:nvPr>
            <p:ph type="title" idx="14"/>
          </p:nvPr>
        </p:nvSpPr>
        <p:spPr>
          <a:xfrm>
            <a:off x="4048912" y="171921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cxnSp>
        <p:nvCxnSpPr>
          <p:cNvPr id="127" name="Google Shape;127;p26"/>
          <p:cNvCxnSpPr/>
          <p:nvPr/>
        </p:nvCxnSpPr>
        <p:spPr>
          <a:xfrm>
            <a:off x="2635538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8" name="Google Shape;128;p26"/>
          <p:cNvCxnSpPr/>
          <p:nvPr/>
        </p:nvCxnSpPr>
        <p:spPr>
          <a:xfrm>
            <a:off x="472518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9" name="Google Shape;129;p26"/>
          <p:cNvCxnSpPr/>
          <p:nvPr/>
        </p:nvCxnSpPr>
        <p:spPr>
          <a:xfrm>
            <a:off x="5980275" y="3069415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30" name="Google Shape;130;p26"/>
          <p:cNvCxnSpPr/>
          <p:nvPr/>
        </p:nvCxnSpPr>
        <p:spPr>
          <a:xfrm>
            <a:off x="1380538" y="1620228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119" grpId="0"/>
      <p:bldP spid="121" grpId="0"/>
      <p:bldP spid="123" grpId="0"/>
      <p:bldP spid="124" grpId="0"/>
      <p:bldP spid="125" grpId="0"/>
      <p:bldP spid="1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>
            <a:spLocks noGrp="1"/>
          </p:cNvSpPr>
          <p:nvPr>
            <p:ph type="title"/>
          </p:nvPr>
        </p:nvSpPr>
        <p:spPr>
          <a:xfrm>
            <a:off x="646126" y="2149763"/>
            <a:ext cx="3566141" cy="172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INTRODUCTION</a:t>
            </a:r>
            <a:endParaRPr dirty="0"/>
          </a:p>
        </p:txBody>
      </p:sp>
      <p:cxnSp>
        <p:nvCxnSpPr>
          <p:cNvPr id="143" name="Google Shape;143;p28"/>
          <p:cNvCxnSpPr/>
          <p:nvPr/>
        </p:nvCxnSpPr>
        <p:spPr>
          <a:xfrm>
            <a:off x="6151750" y="630600"/>
            <a:ext cx="0" cy="38823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4" name="Google Shape;144;p28"/>
          <p:cNvSpPr txBox="1"/>
          <p:nvPr/>
        </p:nvSpPr>
        <p:spPr>
          <a:xfrm>
            <a:off x="398377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en-I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About the Project?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5" name="Google Shape;145;p28"/>
          <p:cNvSpPr txBox="1"/>
          <p:nvPr/>
        </p:nvSpPr>
        <p:spPr>
          <a:xfrm>
            <a:off x="6256025" y="11478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Module-1.1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46" name="Google Shape;146;p28"/>
          <p:cNvSpPr txBox="1"/>
          <p:nvPr/>
        </p:nvSpPr>
        <p:spPr>
          <a:xfrm>
            <a:off x="62559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What it can Do?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7" name="Google Shape;147;p28"/>
          <p:cNvSpPr txBox="1"/>
          <p:nvPr/>
        </p:nvSpPr>
        <p:spPr>
          <a:xfrm>
            <a:off x="398377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Software Requirements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8" name="Google Shape;148;p28"/>
          <p:cNvSpPr txBox="1"/>
          <p:nvPr/>
        </p:nvSpPr>
        <p:spPr>
          <a:xfrm>
            <a:off x="6256025" y="336730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rPr>
              <a:t>Real Life Examples</a:t>
            </a:r>
            <a:endParaRPr dirty="0">
              <a:solidFill>
                <a:srgbClr val="F3F3F3"/>
              </a:solidFill>
              <a:latin typeface="Fira Sans Condensed Light"/>
              <a:ea typeface="Fira Sans Condensed Light"/>
              <a:cs typeface="Fira Sans Condensed Light"/>
              <a:sym typeface="Fira Sans Condensed Light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3983775" y="1888950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Module-1.2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0" name="Google Shape;150;p28"/>
          <p:cNvSpPr txBox="1"/>
          <p:nvPr/>
        </p:nvSpPr>
        <p:spPr>
          <a:xfrm>
            <a:off x="6256025" y="26281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Module-1.3</a:t>
            </a:r>
            <a:endParaRPr sz="24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151" name="Google Shape;151;p28"/>
          <p:cNvSpPr txBox="1"/>
          <p:nvPr/>
        </p:nvSpPr>
        <p:spPr>
          <a:xfrm>
            <a:off x="3983775" y="3369225"/>
            <a:ext cx="2063700" cy="6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4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Module-1.4</a:t>
            </a:r>
          </a:p>
        </p:txBody>
      </p:sp>
      <p:cxnSp>
        <p:nvCxnSpPr>
          <p:cNvPr id="152" name="Google Shape;152;p28"/>
          <p:cNvCxnSpPr>
            <a:stCxn id="144" idx="3"/>
            <a:endCxn id="145" idx="1"/>
          </p:cNvCxnSpPr>
          <p:nvPr/>
        </p:nvCxnSpPr>
        <p:spPr>
          <a:xfrm>
            <a:off x="6047475" y="146105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8"/>
          <p:cNvCxnSpPr>
            <a:stCxn id="149" idx="3"/>
            <a:endCxn id="146" idx="1"/>
          </p:cNvCxnSpPr>
          <p:nvPr/>
        </p:nvCxnSpPr>
        <p:spPr>
          <a:xfrm>
            <a:off x="6047475" y="2202150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8"/>
          <p:cNvCxnSpPr>
            <a:stCxn id="147" idx="3"/>
            <a:endCxn id="150" idx="1"/>
          </p:cNvCxnSpPr>
          <p:nvPr/>
        </p:nvCxnSpPr>
        <p:spPr>
          <a:xfrm>
            <a:off x="6047475" y="2941325"/>
            <a:ext cx="2085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8"/>
          <p:cNvCxnSpPr>
            <a:stCxn id="151" idx="3"/>
            <a:endCxn id="148" idx="1"/>
          </p:cNvCxnSpPr>
          <p:nvPr/>
        </p:nvCxnSpPr>
        <p:spPr>
          <a:xfrm rot="10800000" flipH="1">
            <a:off x="6047475" y="3680625"/>
            <a:ext cx="208500" cy="18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>
            <a:spLocks noGrp="1"/>
          </p:cNvSpPr>
          <p:nvPr>
            <p:ph type="title"/>
          </p:nvPr>
        </p:nvSpPr>
        <p:spPr>
          <a:xfrm>
            <a:off x="6530227" y="1434600"/>
            <a:ext cx="2478037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136" name="Google Shape;136;p27"/>
          <p:cNvSpPr txBox="1">
            <a:spLocks noGrp="1"/>
          </p:cNvSpPr>
          <p:nvPr>
            <p:ph type="subTitle" idx="1"/>
          </p:nvPr>
        </p:nvSpPr>
        <p:spPr>
          <a:xfrm>
            <a:off x="2487163" y="1434600"/>
            <a:ext cx="3367800" cy="227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baseline="0" dirty="0">
                <a:solidFill>
                  <a:schemeClr val="tx2"/>
                </a:solidFill>
                <a:latin typeface="Calibri" panose="020F0502020204030204" pitchFamily="34" charset="0"/>
              </a:rPr>
              <a:t>A real time face recognition system can identify or verifying a person from a video frame. To recognize the face in a frame, first you need to detect whether the face is present in the frame. </a:t>
            </a:r>
            <a:endParaRPr dirty="0">
              <a:solidFill>
                <a:schemeClr val="tx2"/>
              </a:solidFill>
            </a:endParaRPr>
          </a:p>
        </p:txBody>
      </p:sp>
      <p:cxnSp>
        <p:nvCxnSpPr>
          <p:cNvPr id="137" name="Google Shape;137;p27"/>
          <p:cNvCxnSpPr/>
          <p:nvPr/>
        </p:nvCxnSpPr>
        <p:spPr>
          <a:xfrm>
            <a:off x="6204850" y="2256450"/>
            <a:ext cx="0" cy="63060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/>
      <p:bldP spid="13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>
            <a:spLocks noGrp="1"/>
          </p:cNvSpPr>
          <p:nvPr>
            <p:ph type="title"/>
          </p:nvPr>
        </p:nvSpPr>
        <p:spPr>
          <a:xfrm>
            <a:off x="720100" y="509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WHAT IT CAN DO</a:t>
            </a:r>
            <a:endParaRPr dirty="0"/>
          </a:p>
        </p:txBody>
      </p:sp>
      <p:grpSp>
        <p:nvGrpSpPr>
          <p:cNvPr id="407" name="Google Shape;407;p32"/>
          <p:cNvGrpSpPr/>
          <p:nvPr/>
        </p:nvGrpSpPr>
        <p:grpSpPr>
          <a:xfrm>
            <a:off x="3466895" y="1903046"/>
            <a:ext cx="2210395" cy="2090466"/>
            <a:chOff x="1040275" y="238125"/>
            <a:chExt cx="5538450" cy="5237950"/>
          </a:xfrm>
        </p:grpSpPr>
        <p:sp>
          <p:nvSpPr>
            <p:cNvPr id="408" name="Google Shape;408;p32"/>
            <p:cNvSpPr/>
            <p:nvPr/>
          </p:nvSpPr>
          <p:spPr>
            <a:xfrm>
              <a:off x="1445900" y="1165400"/>
              <a:ext cx="459350" cy="451025"/>
            </a:xfrm>
            <a:custGeom>
              <a:avLst/>
              <a:gdLst/>
              <a:ahLst/>
              <a:cxnLst/>
              <a:rect l="l" t="t" r="r" b="b"/>
              <a:pathLst>
                <a:path w="18374" h="18041" extrusionOk="0">
                  <a:moveTo>
                    <a:pt x="11801" y="1"/>
                  </a:moveTo>
                  <a:lnTo>
                    <a:pt x="1" y="14388"/>
                  </a:lnTo>
                  <a:lnTo>
                    <a:pt x="18259" y="18040"/>
                  </a:lnTo>
                  <a:lnTo>
                    <a:pt x="18374" y="17894"/>
                  </a:lnTo>
                  <a:lnTo>
                    <a:pt x="1180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740900" y="915250"/>
              <a:ext cx="341475" cy="697525"/>
            </a:xfrm>
            <a:custGeom>
              <a:avLst/>
              <a:gdLst/>
              <a:ahLst/>
              <a:cxnLst/>
              <a:rect l="l" t="t" r="r" b="b"/>
              <a:pathLst>
                <a:path w="13659" h="27901" extrusionOk="0">
                  <a:moveTo>
                    <a:pt x="13659" y="1"/>
                  </a:moveTo>
                  <a:lnTo>
                    <a:pt x="95" y="9892"/>
                  </a:lnTo>
                  <a:lnTo>
                    <a:pt x="1" y="10007"/>
                  </a:lnTo>
                  <a:lnTo>
                    <a:pt x="6574" y="27900"/>
                  </a:lnTo>
                  <a:lnTo>
                    <a:pt x="6699" y="27765"/>
                  </a:lnTo>
                  <a:lnTo>
                    <a:pt x="6710" y="27807"/>
                  </a:lnTo>
                  <a:lnTo>
                    <a:pt x="136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1437800" y="1525100"/>
              <a:ext cx="464600" cy="592400"/>
            </a:xfrm>
            <a:custGeom>
              <a:avLst/>
              <a:gdLst/>
              <a:ahLst/>
              <a:cxnLst/>
              <a:rect l="l" t="t" r="r" b="b"/>
              <a:pathLst>
                <a:path w="18584" h="23696" extrusionOk="0">
                  <a:moveTo>
                    <a:pt x="325" y="0"/>
                  </a:moveTo>
                  <a:lnTo>
                    <a:pt x="220" y="126"/>
                  </a:lnTo>
                  <a:lnTo>
                    <a:pt x="1" y="429"/>
                  </a:lnTo>
                  <a:lnTo>
                    <a:pt x="1451" y="23622"/>
                  </a:lnTo>
                  <a:lnTo>
                    <a:pt x="1461" y="23601"/>
                  </a:lnTo>
                  <a:lnTo>
                    <a:pt x="1503" y="23695"/>
                  </a:lnTo>
                  <a:lnTo>
                    <a:pt x="18583" y="3652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1482675" y="1625000"/>
              <a:ext cx="634375" cy="560850"/>
            </a:xfrm>
            <a:custGeom>
              <a:avLst/>
              <a:gdLst/>
              <a:ahLst/>
              <a:cxnLst/>
              <a:rect l="l" t="t" r="r" b="b"/>
              <a:pathLst>
                <a:path w="25375" h="22434" extrusionOk="0">
                  <a:moveTo>
                    <a:pt x="16914" y="1"/>
                  </a:moveTo>
                  <a:lnTo>
                    <a:pt x="0" y="19856"/>
                  </a:lnTo>
                  <a:lnTo>
                    <a:pt x="19908" y="21880"/>
                  </a:lnTo>
                  <a:lnTo>
                    <a:pt x="25375" y="22433"/>
                  </a:lnTo>
                  <a:lnTo>
                    <a:pt x="1691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1125600" y="1535800"/>
              <a:ext cx="348500" cy="586125"/>
            </a:xfrm>
            <a:custGeom>
              <a:avLst/>
              <a:gdLst/>
              <a:ahLst/>
              <a:cxnLst/>
              <a:rect l="l" t="t" r="r" b="b"/>
              <a:pathLst>
                <a:path w="13940" h="23445" extrusionOk="0">
                  <a:moveTo>
                    <a:pt x="12489" y="1"/>
                  </a:moveTo>
                  <a:lnTo>
                    <a:pt x="0" y="16892"/>
                  </a:lnTo>
                  <a:lnTo>
                    <a:pt x="0" y="16945"/>
                  </a:lnTo>
                  <a:lnTo>
                    <a:pt x="13720" y="23444"/>
                  </a:lnTo>
                  <a:lnTo>
                    <a:pt x="13678" y="23372"/>
                  </a:lnTo>
                  <a:lnTo>
                    <a:pt x="13856" y="23382"/>
                  </a:lnTo>
                  <a:lnTo>
                    <a:pt x="13939" y="23194"/>
                  </a:lnTo>
                  <a:lnTo>
                    <a:pt x="124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2097725" y="679450"/>
              <a:ext cx="730375" cy="221500"/>
            </a:xfrm>
            <a:custGeom>
              <a:avLst/>
              <a:gdLst/>
              <a:ahLst/>
              <a:cxnLst/>
              <a:rect l="l" t="t" r="r" b="b"/>
              <a:pathLst>
                <a:path w="29215" h="8860" extrusionOk="0">
                  <a:moveTo>
                    <a:pt x="7837" y="1"/>
                  </a:moveTo>
                  <a:lnTo>
                    <a:pt x="7628" y="158"/>
                  </a:lnTo>
                  <a:lnTo>
                    <a:pt x="1" y="8859"/>
                  </a:lnTo>
                  <a:lnTo>
                    <a:pt x="1" y="8859"/>
                  </a:lnTo>
                  <a:lnTo>
                    <a:pt x="29215" y="4049"/>
                  </a:lnTo>
                  <a:lnTo>
                    <a:pt x="783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2304075" y="463225"/>
              <a:ext cx="736875" cy="208175"/>
            </a:xfrm>
            <a:custGeom>
              <a:avLst/>
              <a:gdLst/>
              <a:ahLst/>
              <a:cxnLst/>
              <a:rect l="l" t="t" r="r" b="b"/>
              <a:pathLst>
                <a:path w="29475" h="8327" extrusionOk="0">
                  <a:moveTo>
                    <a:pt x="29475" y="1"/>
                  </a:moveTo>
                  <a:lnTo>
                    <a:pt x="8670" y="1733"/>
                  </a:lnTo>
                  <a:lnTo>
                    <a:pt x="0" y="8327"/>
                  </a:lnTo>
                  <a:lnTo>
                    <a:pt x="29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2293625" y="460350"/>
              <a:ext cx="781500" cy="320325"/>
            </a:xfrm>
            <a:custGeom>
              <a:avLst/>
              <a:gdLst/>
              <a:ahLst/>
              <a:cxnLst/>
              <a:rect l="l" t="t" r="r" b="b"/>
              <a:pathLst>
                <a:path w="31260" h="12813" extrusionOk="0">
                  <a:moveTo>
                    <a:pt x="31260" y="0"/>
                  </a:moveTo>
                  <a:lnTo>
                    <a:pt x="29893" y="116"/>
                  </a:lnTo>
                  <a:lnTo>
                    <a:pt x="418" y="8442"/>
                  </a:lnTo>
                  <a:lnTo>
                    <a:pt x="1" y="8765"/>
                  </a:lnTo>
                  <a:lnTo>
                    <a:pt x="21379" y="12813"/>
                  </a:lnTo>
                  <a:lnTo>
                    <a:pt x="3126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1908625" y="906900"/>
              <a:ext cx="740825" cy="708475"/>
            </a:xfrm>
            <a:custGeom>
              <a:avLst/>
              <a:gdLst/>
              <a:ahLst/>
              <a:cxnLst/>
              <a:rect l="l" t="t" r="r" b="b"/>
              <a:pathLst>
                <a:path w="29633" h="28339" extrusionOk="0">
                  <a:moveTo>
                    <a:pt x="29486" y="12166"/>
                  </a:moveTo>
                  <a:lnTo>
                    <a:pt x="29485" y="12169"/>
                  </a:lnTo>
                  <a:lnTo>
                    <a:pt x="29485" y="12169"/>
                  </a:lnTo>
                  <a:lnTo>
                    <a:pt x="29632" y="12250"/>
                  </a:lnTo>
                  <a:lnTo>
                    <a:pt x="29486" y="12166"/>
                  </a:lnTo>
                  <a:close/>
                  <a:moveTo>
                    <a:pt x="7356" y="1"/>
                  </a:moveTo>
                  <a:lnTo>
                    <a:pt x="7263" y="105"/>
                  </a:lnTo>
                  <a:lnTo>
                    <a:pt x="6950" y="335"/>
                  </a:lnTo>
                  <a:lnTo>
                    <a:pt x="1" y="28141"/>
                  </a:lnTo>
                  <a:lnTo>
                    <a:pt x="73" y="28338"/>
                  </a:lnTo>
                  <a:lnTo>
                    <a:pt x="29371" y="12386"/>
                  </a:lnTo>
                  <a:lnTo>
                    <a:pt x="29485" y="12169"/>
                  </a:lnTo>
                  <a:lnTo>
                    <a:pt x="29485" y="12169"/>
                  </a:lnTo>
                  <a:lnTo>
                    <a:pt x="735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2092525" y="780650"/>
              <a:ext cx="735575" cy="432500"/>
            </a:xfrm>
            <a:custGeom>
              <a:avLst/>
              <a:gdLst/>
              <a:ahLst/>
              <a:cxnLst/>
              <a:rect l="l" t="t" r="r" b="b"/>
              <a:pathLst>
                <a:path w="29423" h="17300" extrusionOk="0">
                  <a:moveTo>
                    <a:pt x="29423" y="1"/>
                  </a:moveTo>
                  <a:lnTo>
                    <a:pt x="209" y="4811"/>
                  </a:lnTo>
                  <a:lnTo>
                    <a:pt x="0" y="5051"/>
                  </a:lnTo>
                  <a:lnTo>
                    <a:pt x="22276" y="17300"/>
                  </a:lnTo>
                  <a:lnTo>
                    <a:pt x="29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1125600" y="1959400"/>
              <a:ext cx="344325" cy="422600"/>
            </a:xfrm>
            <a:custGeom>
              <a:avLst/>
              <a:gdLst/>
              <a:ahLst/>
              <a:cxnLst/>
              <a:rect l="l" t="t" r="r" b="b"/>
              <a:pathLst>
                <a:path w="13773" h="16904" extrusionOk="0">
                  <a:moveTo>
                    <a:pt x="0" y="1"/>
                  </a:moveTo>
                  <a:lnTo>
                    <a:pt x="0" y="16903"/>
                  </a:lnTo>
                  <a:lnTo>
                    <a:pt x="13710" y="6803"/>
                  </a:lnTo>
                  <a:lnTo>
                    <a:pt x="13731" y="6751"/>
                  </a:lnTo>
                  <a:lnTo>
                    <a:pt x="13636" y="6741"/>
                  </a:lnTo>
                  <a:lnTo>
                    <a:pt x="13773" y="6595"/>
                  </a:lnTo>
                  <a:lnTo>
                    <a:pt x="13720" y="65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1481375" y="2129475"/>
              <a:ext cx="635150" cy="625775"/>
            </a:xfrm>
            <a:custGeom>
              <a:avLst/>
              <a:gdLst/>
              <a:ahLst/>
              <a:cxnLst/>
              <a:rect l="l" t="t" r="r" b="b"/>
              <a:pathLst>
                <a:path w="25406" h="25031" extrusionOk="0">
                  <a:moveTo>
                    <a:pt x="1" y="0"/>
                  </a:moveTo>
                  <a:lnTo>
                    <a:pt x="12521" y="25030"/>
                  </a:lnTo>
                  <a:lnTo>
                    <a:pt x="20158" y="11717"/>
                  </a:lnTo>
                  <a:lnTo>
                    <a:pt x="25406" y="2577"/>
                  </a:lnTo>
                  <a:lnTo>
                    <a:pt x="17977" y="18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1125600" y="2129475"/>
              <a:ext cx="342750" cy="740525"/>
            </a:xfrm>
            <a:custGeom>
              <a:avLst/>
              <a:gdLst/>
              <a:ahLst/>
              <a:cxnLst/>
              <a:rect l="l" t="t" r="r" b="b"/>
              <a:pathLst>
                <a:path w="13710" h="29621" extrusionOk="0">
                  <a:moveTo>
                    <a:pt x="13710" y="0"/>
                  </a:moveTo>
                  <a:lnTo>
                    <a:pt x="0" y="10100"/>
                  </a:lnTo>
                  <a:lnTo>
                    <a:pt x="0" y="10340"/>
                  </a:lnTo>
                  <a:lnTo>
                    <a:pt x="1429" y="29621"/>
                  </a:lnTo>
                  <a:lnTo>
                    <a:pt x="1371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1162625" y="2134425"/>
              <a:ext cx="625525" cy="755400"/>
            </a:xfrm>
            <a:custGeom>
              <a:avLst/>
              <a:gdLst/>
              <a:ahLst/>
              <a:cxnLst/>
              <a:rect l="l" t="t" r="r" b="b"/>
              <a:pathLst>
                <a:path w="25021" h="30216" extrusionOk="0">
                  <a:moveTo>
                    <a:pt x="12489" y="0"/>
                  </a:moveTo>
                  <a:lnTo>
                    <a:pt x="1" y="30132"/>
                  </a:lnTo>
                  <a:lnTo>
                    <a:pt x="1" y="30216"/>
                  </a:lnTo>
                  <a:lnTo>
                    <a:pt x="25020" y="25062"/>
                  </a:lnTo>
                  <a:lnTo>
                    <a:pt x="1248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1164975" y="2770100"/>
              <a:ext cx="618725" cy="509425"/>
            </a:xfrm>
            <a:custGeom>
              <a:avLst/>
              <a:gdLst/>
              <a:ahLst/>
              <a:cxnLst/>
              <a:rect l="l" t="t" r="r" b="b"/>
              <a:pathLst>
                <a:path w="24749" h="20377" extrusionOk="0">
                  <a:moveTo>
                    <a:pt x="24749" y="0"/>
                  </a:moveTo>
                  <a:lnTo>
                    <a:pt x="0" y="5092"/>
                  </a:lnTo>
                  <a:lnTo>
                    <a:pt x="7648" y="20377"/>
                  </a:lnTo>
                  <a:lnTo>
                    <a:pt x="247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1361650" y="2777125"/>
              <a:ext cx="426500" cy="653450"/>
            </a:xfrm>
            <a:custGeom>
              <a:avLst/>
              <a:gdLst/>
              <a:ahLst/>
              <a:cxnLst/>
              <a:rect l="l" t="t" r="r" b="b"/>
              <a:pathLst>
                <a:path w="17060" h="26138" extrusionOk="0">
                  <a:moveTo>
                    <a:pt x="17059" y="1"/>
                  </a:moveTo>
                  <a:lnTo>
                    <a:pt x="0" y="20336"/>
                  </a:lnTo>
                  <a:lnTo>
                    <a:pt x="13429" y="26137"/>
                  </a:lnTo>
                  <a:lnTo>
                    <a:pt x="14931" y="15370"/>
                  </a:lnTo>
                  <a:lnTo>
                    <a:pt x="1705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1799325" y="2193650"/>
              <a:ext cx="1025125" cy="569425"/>
            </a:xfrm>
            <a:custGeom>
              <a:avLst/>
              <a:gdLst/>
              <a:ahLst/>
              <a:cxnLst/>
              <a:rect l="l" t="t" r="r" b="b"/>
              <a:pathLst>
                <a:path w="41005" h="22777" extrusionOk="0">
                  <a:moveTo>
                    <a:pt x="13168" y="0"/>
                  </a:moveTo>
                  <a:lnTo>
                    <a:pt x="13200" y="63"/>
                  </a:lnTo>
                  <a:lnTo>
                    <a:pt x="13043" y="52"/>
                  </a:lnTo>
                  <a:lnTo>
                    <a:pt x="1" y="22776"/>
                  </a:lnTo>
                  <a:lnTo>
                    <a:pt x="40921" y="15702"/>
                  </a:lnTo>
                  <a:lnTo>
                    <a:pt x="41005" y="15588"/>
                  </a:lnTo>
                  <a:lnTo>
                    <a:pt x="13179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1910450" y="1216525"/>
              <a:ext cx="732450" cy="964350"/>
            </a:xfrm>
            <a:custGeom>
              <a:avLst/>
              <a:gdLst/>
              <a:ahLst/>
              <a:cxnLst/>
              <a:rect l="l" t="t" r="r" b="b"/>
              <a:pathLst>
                <a:path w="29298" h="38574" extrusionOk="0">
                  <a:moveTo>
                    <a:pt x="29298" y="1"/>
                  </a:moveTo>
                  <a:lnTo>
                    <a:pt x="0" y="15953"/>
                  </a:lnTo>
                  <a:lnTo>
                    <a:pt x="8535" y="38573"/>
                  </a:lnTo>
                  <a:lnTo>
                    <a:pt x="2929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2130600" y="1216525"/>
              <a:ext cx="1117450" cy="968800"/>
            </a:xfrm>
            <a:custGeom>
              <a:avLst/>
              <a:gdLst/>
              <a:ahLst/>
              <a:cxnLst/>
              <a:rect l="l" t="t" r="r" b="b"/>
              <a:pathLst>
                <a:path w="44698" h="38752" extrusionOk="0">
                  <a:moveTo>
                    <a:pt x="20858" y="1"/>
                  </a:moveTo>
                  <a:lnTo>
                    <a:pt x="0" y="38751"/>
                  </a:lnTo>
                  <a:lnTo>
                    <a:pt x="44625" y="31687"/>
                  </a:lnTo>
                  <a:lnTo>
                    <a:pt x="44625" y="31677"/>
                  </a:lnTo>
                  <a:lnTo>
                    <a:pt x="44698" y="31666"/>
                  </a:lnTo>
                  <a:lnTo>
                    <a:pt x="2085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2649425" y="733700"/>
              <a:ext cx="761400" cy="479450"/>
            </a:xfrm>
            <a:custGeom>
              <a:avLst/>
              <a:gdLst/>
              <a:ahLst/>
              <a:cxnLst/>
              <a:rect l="l" t="t" r="r" b="b"/>
              <a:pathLst>
                <a:path w="30456" h="19178" extrusionOk="0">
                  <a:moveTo>
                    <a:pt x="30455" y="1"/>
                  </a:moveTo>
                  <a:lnTo>
                    <a:pt x="7147" y="1879"/>
                  </a:lnTo>
                  <a:lnTo>
                    <a:pt x="0" y="19178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2649425" y="733700"/>
              <a:ext cx="761400" cy="1274500"/>
            </a:xfrm>
            <a:custGeom>
              <a:avLst/>
              <a:gdLst/>
              <a:ahLst/>
              <a:cxnLst/>
              <a:rect l="l" t="t" r="r" b="b"/>
              <a:pathLst>
                <a:path w="30456" h="50980" extrusionOk="0">
                  <a:moveTo>
                    <a:pt x="30455" y="1"/>
                  </a:moveTo>
                  <a:lnTo>
                    <a:pt x="0" y="19178"/>
                  </a:lnTo>
                  <a:lnTo>
                    <a:pt x="146" y="19251"/>
                  </a:lnTo>
                  <a:lnTo>
                    <a:pt x="105" y="19314"/>
                  </a:lnTo>
                  <a:lnTo>
                    <a:pt x="23945" y="50979"/>
                  </a:lnTo>
                  <a:lnTo>
                    <a:pt x="23977" y="50979"/>
                  </a:lnTo>
                  <a:lnTo>
                    <a:pt x="24102" y="50802"/>
                  </a:lnTo>
                  <a:lnTo>
                    <a:pt x="3045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2128775" y="2017550"/>
              <a:ext cx="1113025" cy="565800"/>
            </a:xfrm>
            <a:custGeom>
              <a:avLst/>
              <a:gdLst/>
              <a:ahLst/>
              <a:cxnLst/>
              <a:rect l="l" t="t" r="r" b="b"/>
              <a:pathLst>
                <a:path w="44521" h="22632" extrusionOk="0">
                  <a:moveTo>
                    <a:pt x="44520" y="1"/>
                  </a:moveTo>
                  <a:lnTo>
                    <a:pt x="1" y="7044"/>
                  </a:lnTo>
                  <a:lnTo>
                    <a:pt x="27827" y="22632"/>
                  </a:lnTo>
                  <a:lnTo>
                    <a:pt x="445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2828075" y="458000"/>
              <a:ext cx="582750" cy="322675"/>
            </a:xfrm>
            <a:custGeom>
              <a:avLst/>
              <a:gdLst/>
              <a:ahLst/>
              <a:cxnLst/>
              <a:rect l="l" t="t" r="r" b="b"/>
              <a:pathLst>
                <a:path w="23310" h="12907" extrusionOk="0">
                  <a:moveTo>
                    <a:pt x="10434" y="1"/>
                  </a:moveTo>
                  <a:lnTo>
                    <a:pt x="10174" y="74"/>
                  </a:lnTo>
                  <a:lnTo>
                    <a:pt x="9882" y="94"/>
                  </a:lnTo>
                  <a:lnTo>
                    <a:pt x="1" y="12907"/>
                  </a:lnTo>
                  <a:lnTo>
                    <a:pt x="23309" y="11029"/>
                  </a:lnTo>
                  <a:lnTo>
                    <a:pt x="1043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1" name="Google Shape;431;p32"/>
            <p:cNvSpPr/>
            <p:nvPr/>
          </p:nvSpPr>
          <p:spPr>
            <a:xfrm>
              <a:off x="3088925" y="301750"/>
              <a:ext cx="533175" cy="431975"/>
            </a:xfrm>
            <a:custGeom>
              <a:avLst/>
              <a:gdLst/>
              <a:ahLst/>
              <a:cxnLst/>
              <a:rect l="l" t="t" r="r" b="b"/>
              <a:pathLst>
                <a:path w="21327" h="17279" extrusionOk="0">
                  <a:moveTo>
                    <a:pt x="21327" y="1"/>
                  </a:moveTo>
                  <a:lnTo>
                    <a:pt x="0" y="6251"/>
                  </a:lnTo>
                  <a:lnTo>
                    <a:pt x="12875" y="17279"/>
                  </a:lnTo>
                  <a:lnTo>
                    <a:pt x="213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2" name="Google Shape;432;p32"/>
            <p:cNvSpPr/>
            <p:nvPr/>
          </p:nvSpPr>
          <p:spPr>
            <a:xfrm>
              <a:off x="3410800" y="300475"/>
              <a:ext cx="711600" cy="433250"/>
            </a:xfrm>
            <a:custGeom>
              <a:avLst/>
              <a:gdLst/>
              <a:ahLst/>
              <a:cxnLst/>
              <a:rect l="l" t="t" r="r" b="b"/>
              <a:pathLst>
                <a:path w="28464" h="17330" extrusionOk="0">
                  <a:moveTo>
                    <a:pt x="8639" y="0"/>
                  </a:moveTo>
                  <a:lnTo>
                    <a:pt x="8452" y="52"/>
                  </a:lnTo>
                  <a:lnTo>
                    <a:pt x="0" y="17330"/>
                  </a:lnTo>
                  <a:lnTo>
                    <a:pt x="0" y="17330"/>
                  </a:lnTo>
                  <a:lnTo>
                    <a:pt x="28463" y="623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3" name="Google Shape;433;p32"/>
            <p:cNvSpPr/>
            <p:nvPr/>
          </p:nvSpPr>
          <p:spPr>
            <a:xfrm>
              <a:off x="4136725" y="459575"/>
              <a:ext cx="333375" cy="518575"/>
            </a:xfrm>
            <a:custGeom>
              <a:avLst/>
              <a:gdLst/>
              <a:ahLst/>
              <a:cxnLst/>
              <a:rect l="l" t="t" r="r" b="b"/>
              <a:pathLst>
                <a:path w="13335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13335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4" name="Google Shape;434;p32"/>
            <p:cNvSpPr/>
            <p:nvPr/>
          </p:nvSpPr>
          <p:spPr>
            <a:xfrm>
              <a:off x="4294275" y="469225"/>
              <a:ext cx="546475" cy="508925"/>
            </a:xfrm>
            <a:custGeom>
              <a:avLst/>
              <a:gdLst/>
              <a:ahLst/>
              <a:cxnLst/>
              <a:rect l="l" t="t" r="r" b="b"/>
              <a:pathLst>
                <a:path w="21859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21858" y="3684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4294275" y="469225"/>
              <a:ext cx="175825" cy="508925"/>
            </a:xfrm>
            <a:custGeom>
              <a:avLst/>
              <a:gdLst/>
              <a:ahLst/>
              <a:cxnLst/>
              <a:rect l="l" t="t" r="r" b="b"/>
              <a:pathLst>
                <a:path w="7033" h="20357" extrusionOk="0">
                  <a:moveTo>
                    <a:pt x="7033" y="0"/>
                  </a:moveTo>
                  <a:lnTo>
                    <a:pt x="0" y="20357"/>
                  </a:lnTo>
                  <a:lnTo>
                    <a:pt x="0" y="2035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3410800" y="456450"/>
              <a:ext cx="883500" cy="521700"/>
            </a:xfrm>
            <a:custGeom>
              <a:avLst/>
              <a:gdLst/>
              <a:ahLst/>
              <a:cxnLst/>
              <a:rect l="l" t="t" r="r" b="b"/>
              <a:pathLst>
                <a:path w="35340" h="20868" extrusionOk="0">
                  <a:moveTo>
                    <a:pt x="28463" y="0"/>
                  </a:moveTo>
                  <a:lnTo>
                    <a:pt x="0" y="11091"/>
                  </a:lnTo>
                  <a:lnTo>
                    <a:pt x="35182" y="20826"/>
                  </a:lnTo>
                  <a:lnTo>
                    <a:pt x="35182" y="20815"/>
                  </a:lnTo>
                  <a:lnTo>
                    <a:pt x="35339" y="20868"/>
                  </a:lnTo>
                  <a:lnTo>
                    <a:pt x="35339" y="20868"/>
                  </a:lnTo>
                  <a:lnTo>
                    <a:pt x="29037" y="126"/>
                  </a:lnTo>
                  <a:lnTo>
                    <a:pt x="28850" y="126"/>
                  </a:lnTo>
                  <a:lnTo>
                    <a:pt x="284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4136725" y="459575"/>
              <a:ext cx="157575" cy="518575"/>
            </a:xfrm>
            <a:custGeom>
              <a:avLst/>
              <a:gdLst/>
              <a:ahLst/>
              <a:cxnLst/>
              <a:rect l="l" t="t" r="r" b="b"/>
              <a:pathLst>
                <a:path w="6303" h="20743" extrusionOk="0">
                  <a:moveTo>
                    <a:pt x="0" y="1"/>
                  </a:moveTo>
                  <a:lnTo>
                    <a:pt x="6302" y="20743"/>
                  </a:lnTo>
                  <a:lnTo>
                    <a:pt x="6302" y="2074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4294275" y="561300"/>
              <a:ext cx="996150" cy="482575"/>
            </a:xfrm>
            <a:custGeom>
              <a:avLst/>
              <a:gdLst/>
              <a:ahLst/>
              <a:cxnLst/>
              <a:rect l="l" t="t" r="r" b="b"/>
              <a:pathLst>
                <a:path w="39846" h="19303" extrusionOk="0">
                  <a:moveTo>
                    <a:pt x="21858" y="1"/>
                  </a:moveTo>
                  <a:lnTo>
                    <a:pt x="0" y="16674"/>
                  </a:lnTo>
                  <a:lnTo>
                    <a:pt x="39679" y="19292"/>
                  </a:lnTo>
                  <a:lnTo>
                    <a:pt x="39700" y="19250"/>
                  </a:lnTo>
                  <a:lnTo>
                    <a:pt x="39846" y="19303"/>
                  </a:lnTo>
                  <a:lnTo>
                    <a:pt x="39846" y="19303"/>
                  </a:lnTo>
                  <a:lnTo>
                    <a:pt x="22693" y="314"/>
                  </a:lnTo>
                  <a:lnTo>
                    <a:pt x="22057" y="52"/>
                  </a:lnTo>
                  <a:lnTo>
                    <a:pt x="2185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4294275" y="561300"/>
              <a:ext cx="546475" cy="416850"/>
            </a:xfrm>
            <a:custGeom>
              <a:avLst/>
              <a:gdLst/>
              <a:ahLst/>
              <a:cxnLst/>
              <a:rect l="l" t="t" r="r" b="b"/>
              <a:pathLst>
                <a:path w="21859" h="16674" extrusionOk="0">
                  <a:moveTo>
                    <a:pt x="21858" y="1"/>
                  </a:moveTo>
                  <a:lnTo>
                    <a:pt x="0" y="16674"/>
                  </a:lnTo>
                  <a:lnTo>
                    <a:pt x="0" y="16674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4861575" y="569125"/>
              <a:ext cx="675350" cy="474750"/>
            </a:xfrm>
            <a:custGeom>
              <a:avLst/>
              <a:gdLst/>
              <a:ahLst/>
              <a:cxnLst/>
              <a:rect l="l" t="t" r="r" b="b"/>
              <a:pathLst>
                <a:path w="27014" h="18990" extrusionOk="0">
                  <a:moveTo>
                    <a:pt x="1" y="1"/>
                  </a:moveTo>
                  <a:lnTo>
                    <a:pt x="17154" y="18990"/>
                  </a:lnTo>
                  <a:lnTo>
                    <a:pt x="27014" y="1132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1" name="Google Shape;441;p32"/>
            <p:cNvSpPr/>
            <p:nvPr/>
          </p:nvSpPr>
          <p:spPr>
            <a:xfrm>
              <a:off x="3251950" y="733700"/>
              <a:ext cx="1038425" cy="1273725"/>
            </a:xfrm>
            <a:custGeom>
              <a:avLst/>
              <a:gdLst/>
              <a:ahLst/>
              <a:cxnLst/>
              <a:rect l="l" t="t" r="r" b="b"/>
              <a:pathLst>
                <a:path w="41537" h="50949" extrusionOk="0">
                  <a:moveTo>
                    <a:pt x="6354" y="1"/>
                  </a:moveTo>
                  <a:lnTo>
                    <a:pt x="1" y="50802"/>
                  </a:lnTo>
                  <a:lnTo>
                    <a:pt x="1" y="50802"/>
                  </a:lnTo>
                  <a:lnTo>
                    <a:pt x="63" y="50729"/>
                  </a:lnTo>
                  <a:lnTo>
                    <a:pt x="94" y="50948"/>
                  </a:lnTo>
                  <a:lnTo>
                    <a:pt x="147" y="50938"/>
                  </a:lnTo>
                  <a:lnTo>
                    <a:pt x="41443" y="10017"/>
                  </a:lnTo>
                  <a:lnTo>
                    <a:pt x="41536" y="9736"/>
                  </a:lnTo>
                  <a:lnTo>
                    <a:pt x="63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2" name="Google Shape;442;p32"/>
            <p:cNvSpPr/>
            <p:nvPr/>
          </p:nvSpPr>
          <p:spPr>
            <a:xfrm>
              <a:off x="3255600" y="984125"/>
              <a:ext cx="1032425" cy="1023025"/>
            </a:xfrm>
            <a:custGeom>
              <a:avLst/>
              <a:gdLst/>
              <a:ahLst/>
              <a:cxnLst/>
              <a:rect l="l" t="t" r="r" b="b"/>
              <a:pathLst>
                <a:path w="41297" h="40921" extrusionOk="0">
                  <a:moveTo>
                    <a:pt x="41297" y="0"/>
                  </a:moveTo>
                  <a:lnTo>
                    <a:pt x="1" y="40921"/>
                  </a:lnTo>
                  <a:lnTo>
                    <a:pt x="29590" y="36852"/>
                  </a:lnTo>
                  <a:lnTo>
                    <a:pt x="29454" y="36685"/>
                  </a:lnTo>
                  <a:lnTo>
                    <a:pt x="29788" y="36779"/>
                  </a:lnTo>
                  <a:lnTo>
                    <a:pt x="412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3" name="Google Shape;443;p32"/>
            <p:cNvSpPr/>
            <p:nvPr/>
          </p:nvSpPr>
          <p:spPr>
            <a:xfrm>
              <a:off x="4008125" y="978125"/>
              <a:ext cx="1278125" cy="926775"/>
            </a:xfrm>
            <a:custGeom>
              <a:avLst/>
              <a:gdLst/>
              <a:ahLst/>
              <a:cxnLst/>
              <a:rect l="l" t="t" r="r" b="b"/>
              <a:pathLst>
                <a:path w="51125" h="37071" extrusionOk="0">
                  <a:moveTo>
                    <a:pt x="11446" y="1"/>
                  </a:moveTo>
                  <a:lnTo>
                    <a:pt x="11602" y="42"/>
                  </a:lnTo>
                  <a:lnTo>
                    <a:pt x="0" y="37071"/>
                  </a:lnTo>
                  <a:lnTo>
                    <a:pt x="51073" y="2776"/>
                  </a:lnTo>
                  <a:lnTo>
                    <a:pt x="51125" y="2619"/>
                  </a:lnTo>
                  <a:lnTo>
                    <a:pt x="11446" y="1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4" name="Google Shape;444;p32"/>
            <p:cNvSpPr/>
            <p:nvPr/>
          </p:nvSpPr>
          <p:spPr>
            <a:xfrm>
              <a:off x="4294275" y="978125"/>
              <a:ext cx="991975" cy="65475"/>
            </a:xfrm>
            <a:custGeom>
              <a:avLst/>
              <a:gdLst/>
              <a:ahLst/>
              <a:cxnLst/>
              <a:rect l="l" t="t" r="r" b="b"/>
              <a:pathLst>
                <a:path w="39679" h="2619" extrusionOk="0">
                  <a:moveTo>
                    <a:pt x="0" y="1"/>
                  </a:moveTo>
                  <a:lnTo>
                    <a:pt x="0" y="1"/>
                  </a:lnTo>
                  <a:lnTo>
                    <a:pt x="39679" y="2619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2835900" y="2022000"/>
              <a:ext cx="504250" cy="568675"/>
            </a:xfrm>
            <a:custGeom>
              <a:avLst/>
              <a:gdLst/>
              <a:ahLst/>
              <a:cxnLst/>
              <a:rect l="l" t="t" r="r" b="b"/>
              <a:pathLst>
                <a:path w="20170" h="22747" extrusionOk="0">
                  <a:moveTo>
                    <a:pt x="16507" y="1"/>
                  </a:moveTo>
                  <a:lnTo>
                    <a:pt x="1" y="22380"/>
                  </a:lnTo>
                  <a:lnTo>
                    <a:pt x="20169" y="22746"/>
                  </a:lnTo>
                  <a:lnTo>
                    <a:pt x="19001" y="15453"/>
                  </a:lnTo>
                  <a:lnTo>
                    <a:pt x="1650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3255600" y="1913225"/>
              <a:ext cx="742900" cy="677450"/>
            </a:xfrm>
            <a:custGeom>
              <a:avLst/>
              <a:gdLst/>
              <a:ahLst/>
              <a:cxnLst/>
              <a:rect l="l" t="t" r="r" b="b"/>
              <a:pathLst>
                <a:path w="29716" h="27098" extrusionOk="0">
                  <a:moveTo>
                    <a:pt x="29716" y="1"/>
                  </a:moveTo>
                  <a:lnTo>
                    <a:pt x="1" y="4091"/>
                  </a:lnTo>
                  <a:lnTo>
                    <a:pt x="1086" y="10789"/>
                  </a:lnTo>
                  <a:lnTo>
                    <a:pt x="3715" y="27097"/>
                  </a:lnTo>
                  <a:lnTo>
                    <a:pt x="3725" y="27097"/>
                  </a:lnTo>
                  <a:lnTo>
                    <a:pt x="2971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705175" y="2772175"/>
              <a:ext cx="693350" cy="663600"/>
            </a:xfrm>
            <a:custGeom>
              <a:avLst/>
              <a:gdLst/>
              <a:ahLst/>
              <a:cxnLst/>
              <a:rect l="l" t="t" r="r" b="b"/>
              <a:pathLst>
                <a:path w="27734" h="26544" extrusionOk="0">
                  <a:moveTo>
                    <a:pt x="3673" y="1"/>
                  </a:moveTo>
                  <a:lnTo>
                    <a:pt x="1628" y="14722"/>
                  </a:lnTo>
                  <a:lnTo>
                    <a:pt x="1" y="26470"/>
                  </a:lnTo>
                  <a:lnTo>
                    <a:pt x="52" y="26491"/>
                  </a:lnTo>
                  <a:lnTo>
                    <a:pt x="73" y="26544"/>
                  </a:lnTo>
                  <a:lnTo>
                    <a:pt x="27608" y="23685"/>
                  </a:lnTo>
                  <a:cubicBezTo>
                    <a:pt x="27566" y="23445"/>
                    <a:pt x="27608" y="23184"/>
                    <a:pt x="27733" y="22976"/>
                  </a:cubicBezTo>
                  <a:lnTo>
                    <a:pt x="367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2435525" y="2589325"/>
              <a:ext cx="904625" cy="762200"/>
            </a:xfrm>
            <a:custGeom>
              <a:avLst/>
              <a:gdLst/>
              <a:ahLst/>
              <a:cxnLst/>
              <a:rect l="l" t="t" r="r" b="b"/>
              <a:pathLst>
                <a:path w="36185" h="30488" extrusionOk="0">
                  <a:moveTo>
                    <a:pt x="15797" y="0"/>
                  </a:moveTo>
                  <a:lnTo>
                    <a:pt x="6824" y="16976"/>
                  </a:lnTo>
                  <a:lnTo>
                    <a:pt x="1" y="30144"/>
                  </a:lnTo>
                  <a:cubicBezTo>
                    <a:pt x="94" y="30237"/>
                    <a:pt x="157" y="30362"/>
                    <a:pt x="198" y="30487"/>
                  </a:cubicBezTo>
                  <a:lnTo>
                    <a:pt x="36184" y="376"/>
                  </a:lnTo>
                  <a:lnTo>
                    <a:pt x="157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799325" y="2586200"/>
              <a:ext cx="1023050" cy="756725"/>
            </a:xfrm>
            <a:custGeom>
              <a:avLst/>
              <a:gdLst/>
              <a:ahLst/>
              <a:cxnLst/>
              <a:rect l="l" t="t" r="r" b="b"/>
              <a:pathLst>
                <a:path w="40922" h="30269" extrusionOk="0">
                  <a:moveTo>
                    <a:pt x="40921" y="0"/>
                  </a:moveTo>
                  <a:lnTo>
                    <a:pt x="1" y="7074"/>
                  </a:lnTo>
                  <a:lnTo>
                    <a:pt x="24176" y="30174"/>
                  </a:lnTo>
                  <a:cubicBezTo>
                    <a:pt x="24322" y="30060"/>
                    <a:pt x="24520" y="29976"/>
                    <a:pt x="24760" y="29976"/>
                  </a:cubicBezTo>
                  <a:cubicBezTo>
                    <a:pt x="24874" y="29976"/>
                    <a:pt x="24979" y="29997"/>
                    <a:pt x="25073" y="30028"/>
                  </a:cubicBezTo>
                  <a:lnTo>
                    <a:pt x="40879" y="125"/>
                  </a:lnTo>
                  <a:lnTo>
                    <a:pt x="40828" y="115"/>
                  </a:lnTo>
                  <a:lnTo>
                    <a:pt x="40921" y="0"/>
                  </a:lnTo>
                  <a:close/>
                  <a:moveTo>
                    <a:pt x="32272" y="17101"/>
                  </a:moveTo>
                  <a:lnTo>
                    <a:pt x="25354" y="30174"/>
                  </a:lnTo>
                  <a:lnTo>
                    <a:pt x="25449" y="30269"/>
                  </a:lnTo>
                  <a:lnTo>
                    <a:pt x="32272" y="1710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2440475" y="2598725"/>
              <a:ext cx="1417425" cy="916075"/>
            </a:xfrm>
            <a:custGeom>
              <a:avLst/>
              <a:gdLst/>
              <a:ahLst/>
              <a:cxnLst/>
              <a:rect l="l" t="t" r="r" b="b"/>
              <a:pathLst>
                <a:path w="56697" h="36643" extrusionOk="0">
                  <a:moveTo>
                    <a:pt x="35986" y="0"/>
                  </a:moveTo>
                  <a:lnTo>
                    <a:pt x="0" y="30111"/>
                  </a:lnTo>
                  <a:cubicBezTo>
                    <a:pt x="63" y="30310"/>
                    <a:pt x="74" y="30529"/>
                    <a:pt x="11" y="30737"/>
                  </a:cubicBezTo>
                  <a:lnTo>
                    <a:pt x="56446" y="36643"/>
                  </a:lnTo>
                  <a:lnTo>
                    <a:pt x="56394" y="36559"/>
                  </a:lnTo>
                  <a:lnTo>
                    <a:pt x="56697" y="36403"/>
                  </a:lnTo>
                  <a:lnTo>
                    <a:pt x="3626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3348725" y="1912975"/>
              <a:ext cx="1181625" cy="687075"/>
            </a:xfrm>
            <a:custGeom>
              <a:avLst/>
              <a:gdLst/>
              <a:ahLst/>
              <a:cxnLst/>
              <a:rect l="l" t="t" r="r" b="b"/>
              <a:pathLst>
                <a:path w="47265" h="27483" extrusionOk="0">
                  <a:moveTo>
                    <a:pt x="26095" y="1"/>
                  </a:moveTo>
                  <a:lnTo>
                    <a:pt x="25991" y="11"/>
                  </a:lnTo>
                  <a:lnTo>
                    <a:pt x="0" y="27107"/>
                  </a:lnTo>
                  <a:lnTo>
                    <a:pt x="47264" y="27483"/>
                  </a:lnTo>
                  <a:lnTo>
                    <a:pt x="32251" y="7993"/>
                  </a:lnTo>
                  <a:lnTo>
                    <a:pt x="2609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3347150" y="2598725"/>
              <a:ext cx="1183475" cy="910100"/>
            </a:xfrm>
            <a:custGeom>
              <a:avLst/>
              <a:gdLst/>
              <a:ahLst/>
              <a:cxnLst/>
              <a:rect l="l" t="t" r="r" b="b"/>
              <a:pathLst>
                <a:path w="47339" h="36404" extrusionOk="0">
                  <a:moveTo>
                    <a:pt x="1" y="0"/>
                  </a:moveTo>
                  <a:lnTo>
                    <a:pt x="20430" y="36403"/>
                  </a:lnTo>
                  <a:lnTo>
                    <a:pt x="20440" y="36392"/>
                  </a:lnTo>
                  <a:lnTo>
                    <a:pt x="20701" y="36257"/>
                  </a:lnTo>
                  <a:lnTo>
                    <a:pt x="47338" y="376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FFFFFF">
                <a:alpha val="4509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5290400" y="852125"/>
              <a:ext cx="669100" cy="448425"/>
            </a:xfrm>
            <a:custGeom>
              <a:avLst/>
              <a:gdLst/>
              <a:ahLst/>
              <a:cxnLst/>
              <a:rect l="l" t="t" r="r" b="b"/>
              <a:pathLst>
                <a:path w="26764" h="17937" extrusionOk="0">
                  <a:moveTo>
                    <a:pt x="9861" y="1"/>
                  </a:moveTo>
                  <a:lnTo>
                    <a:pt x="1" y="7670"/>
                  </a:lnTo>
                  <a:lnTo>
                    <a:pt x="158" y="7722"/>
                  </a:lnTo>
                  <a:lnTo>
                    <a:pt x="158" y="7732"/>
                  </a:lnTo>
                  <a:lnTo>
                    <a:pt x="26763" y="17936"/>
                  </a:lnTo>
                  <a:lnTo>
                    <a:pt x="26763" y="17936"/>
                  </a:lnTo>
                  <a:lnTo>
                    <a:pt x="9965" y="42"/>
                  </a:lnTo>
                  <a:lnTo>
                    <a:pt x="986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4" name="Google Shape;454;p32"/>
            <p:cNvSpPr/>
            <p:nvPr/>
          </p:nvSpPr>
          <p:spPr>
            <a:xfrm>
              <a:off x="5290400" y="852125"/>
              <a:ext cx="246525" cy="191750"/>
            </a:xfrm>
            <a:custGeom>
              <a:avLst/>
              <a:gdLst/>
              <a:ahLst/>
              <a:cxnLst/>
              <a:rect l="l" t="t" r="r" b="b"/>
              <a:pathLst>
                <a:path w="9861" h="7670" extrusionOk="0">
                  <a:moveTo>
                    <a:pt x="9861" y="1"/>
                  </a:moveTo>
                  <a:lnTo>
                    <a:pt x="1" y="7670"/>
                  </a:lnTo>
                  <a:lnTo>
                    <a:pt x="1" y="767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5" name="Google Shape;455;p32"/>
            <p:cNvSpPr/>
            <p:nvPr/>
          </p:nvSpPr>
          <p:spPr>
            <a:xfrm>
              <a:off x="4013600" y="1916100"/>
              <a:ext cx="903050" cy="681600"/>
            </a:xfrm>
            <a:custGeom>
              <a:avLst/>
              <a:gdLst/>
              <a:ahLst/>
              <a:cxnLst/>
              <a:rect l="l" t="t" r="r" b="b"/>
              <a:pathLst>
                <a:path w="36122" h="27264" extrusionOk="0">
                  <a:moveTo>
                    <a:pt x="1" y="1"/>
                  </a:moveTo>
                  <a:lnTo>
                    <a:pt x="3746" y="4852"/>
                  </a:lnTo>
                  <a:lnTo>
                    <a:pt x="21014" y="27263"/>
                  </a:lnTo>
                  <a:lnTo>
                    <a:pt x="36122" y="106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6" name="Google Shape;456;p32"/>
            <p:cNvSpPr/>
            <p:nvPr/>
          </p:nvSpPr>
          <p:spPr>
            <a:xfrm>
              <a:off x="4007875" y="1047500"/>
              <a:ext cx="1277100" cy="1128675"/>
            </a:xfrm>
            <a:custGeom>
              <a:avLst/>
              <a:gdLst/>
              <a:ahLst/>
              <a:cxnLst/>
              <a:rect l="l" t="t" r="r" b="b"/>
              <a:pathLst>
                <a:path w="51084" h="45147" extrusionOk="0">
                  <a:moveTo>
                    <a:pt x="51083" y="1"/>
                  </a:moveTo>
                  <a:lnTo>
                    <a:pt x="10" y="34296"/>
                  </a:lnTo>
                  <a:lnTo>
                    <a:pt x="0" y="34337"/>
                  </a:lnTo>
                  <a:lnTo>
                    <a:pt x="36539" y="45147"/>
                  </a:lnTo>
                  <a:lnTo>
                    <a:pt x="5108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7" name="Google Shape;457;p32"/>
            <p:cNvSpPr/>
            <p:nvPr/>
          </p:nvSpPr>
          <p:spPr>
            <a:xfrm>
              <a:off x="4929675" y="1045425"/>
              <a:ext cx="1040775" cy="1131025"/>
            </a:xfrm>
            <a:custGeom>
              <a:avLst/>
              <a:gdLst/>
              <a:ahLst/>
              <a:cxnLst/>
              <a:rect l="l" t="t" r="r" b="b"/>
              <a:pathLst>
                <a:path w="41631" h="45241" extrusionOk="0">
                  <a:moveTo>
                    <a:pt x="14587" y="0"/>
                  </a:moveTo>
                  <a:lnTo>
                    <a:pt x="1" y="45240"/>
                  </a:lnTo>
                  <a:lnTo>
                    <a:pt x="41631" y="10674"/>
                  </a:lnTo>
                  <a:lnTo>
                    <a:pt x="41192" y="10204"/>
                  </a:lnTo>
                  <a:lnTo>
                    <a:pt x="1458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32"/>
            <p:cNvSpPr/>
            <p:nvPr/>
          </p:nvSpPr>
          <p:spPr>
            <a:xfrm>
              <a:off x="4545450" y="2187900"/>
              <a:ext cx="829250" cy="755675"/>
            </a:xfrm>
            <a:custGeom>
              <a:avLst/>
              <a:gdLst/>
              <a:ahLst/>
              <a:cxnLst/>
              <a:rect l="l" t="t" r="r" b="b"/>
              <a:pathLst>
                <a:path w="33170" h="30227" extrusionOk="0">
                  <a:moveTo>
                    <a:pt x="15108" y="1"/>
                  </a:moveTo>
                  <a:lnTo>
                    <a:pt x="0" y="16590"/>
                  </a:lnTo>
                  <a:lnTo>
                    <a:pt x="33169" y="30226"/>
                  </a:lnTo>
                  <a:lnTo>
                    <a:pt x="33169" y="30226"/>
                  </a:lnTo>
                  <a:lnTo>
                    <a:pt x="21389" y="10507"/>
                  </a:lnTo>
                  <a:lnTo>
                    <a:pt x="151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32"/>
            <p:cNvSpPr/>
            <p:nvPr/>
          </p:nvSpPr>
          <p:spPr>
            <a:xfrm>
              <a:off x="5978250" y="1318775"/>
              <a:ext cx="350075" cy="664900"/>
            </a:xfrm>
            <a:custGeom>
              <a:avLst/>
              <a:gdLst/>
              <a:ahLst/>
              <a:cxnLst/>
              <a:rect l="l" t="t" r="r" b="b"/>
              <a:pathLst>
                <a:path w="14003" h="26596" extrusionOk="0">
                  <a:moveTo>
                    <a:pt x="1" y="1"/>
                  </a:moveTo>
                  <a:lnTo>
                    <a:pt x="3694" y="26596"/>
                  </a:lnTo>
                  <a:lnTo>
                    <a:pt x="14002" y="11509"/>
                  </a:lnTo>
                  <a:lnTo>
                    <a:pt x="13950" y="113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32"/>
            <p:cNvSpPr/>
            <p:nvPr/>
          </p:nvSpPr>
          <p:spPr>
            <a:xfrm>
              <a:off x="4931250" y="2185300"/>
              <a:ext cx="710800" cy="756975"/>
            </a:xfrm>
            <a:custGeom>
              <a:avLst/>
              <a:gdLst/>
              <a:ahLst/>
              <a:cxnLst/>
              <a:rect l="l" t="t" r="r" b="b"/>
              <a:pathLst>
                <a:path w="28432" h="30279" extrusionOk="0">
                  <a:moveTo>
                    <a:pt x="0" y="0"/>
                  </a:moveTo>
                  <a:lnTo>
                    <a:pt x="18092" y="30279"/>
                  </a:lnTo>
                  <a:lnTo>
                    <a:pt x="28431" y="3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1" name="Google Shape;461;p32"/>
            <p:cNvSpPr/>
            <p:nvPr/>
          </p:nvSpPr>
          <p:spPr>
            <a:xfrm>
              <a:off x="5391600" y="2197550"/>
              <a:ext cx="451300" cy="746300"/>
            </a:xfrm>
            <a:custGeom>
              <a:avLst/>
              <a:gdLst/>
              <a:ahLst/>
              <a:cxnLst/>
              <a:rect l="l" t="t" r="r" b="b"/>
              <a:pathLst>
                <a:path w="18052" h="29852" extrusionOk="0">
                  <a:moveTo>
                    <a:pt x="10320" y="0"/>
                  </a:moveTo>
                  <a:lnTo>
                    <a:pt x="1" y="29851"/>
                  </a:lnTo>
                  <a:lnTo>
                    <a:pt x="18030" y="29851"/>
                  </a:lnTo>
                  <a:lnTo>
                    <a:pt x="18051" y="29840"/>
                  </a:lnTo>
                  <a:lnTo>
                    <a:pt x="103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2" name="Google Shape;462;p32"/>
            <p:cNvSpPr/>
            <p:nvPr/>
          </p:nvSpPr>
          <p:spPr>
            <a:xfrm>
              <a:off x="5649600" y="2193125"/>
              <a:ext cx="592900" cy="750450"/>
            </a:xfrm>
            <a:custGeom>
              <a:avLst/>
              <a:gdLst/>
              <a:ahLst/>
              <a:cxnLst/>
              <a:rect l="l" t="t" r="r" b="b"/>
              <a:pathLst>
                <a:path w="23716" h="30018" extrusionOk="0">
                  <a:moveTo>
                    <a:pt x="52" y="0"/>
                  </a:moveTo>
                  <a:lnTo>
                    <a:pt x="0" y="177"/>
                  </a:lnTo>
                  <a:lnTo>
                    <a:pt x="7731" y="30017"/>
                  </a:lnTo>
                  <a:lnTo>
                    <a:pt x="23715" y="18489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3" name="Google Shape;463;p32"/>
            <p:cNvSpPr/>
            <p:nvPr/>
          </p:nvSpPr>
          <p:spPr>
            <a:xfrm>
              <a:off x="6070600" y="1606475"/>
              <a:ext cx="432475" cy="441650"/>
            </a:xfrm>
            <a:custGeom>
              <a:avLst/>
              <a:gdLst/>
              <a:ahLst/>
              <a:cxnLst/>
              <a:rect l="l" t="t" r="r" b="b"/>
              <a:pathLst>
                <a:path w="17299" h="17666" extrusionOk="0">
                  <a:moveTo>
                    <a:pt x="10308" y="1"/>
                  </a:moveTo>
                  <a:lnTo>
                    <a:pt x="0" y="15088"/>
                  </a:lnTo>
                  <a:lnTo>
                    <a:pt x="17299" y="17665"/>
                  </a:lnTo>
                  <a:lnTo>
                    <a:pt x="17299" y="17665"/>
                  </a:lnTo>
                  <a:lnTo>
                    <a:pt x="1030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4" name="Google Shape;464;p32"/>
            <p:cNvSpPr/>
            <p:nvPr/>
          </p:nvSpPr>
          <p:spPr>
            <a:xfrm>
              <a:off x="5649075" y="1315125"/>
              <a:ext cx="421525" cy="872800"/>
            </a:xfrm>
            <a:custGeom>
              <a:avLst/>
              <a:gdLst/>
              <a:ahLst/>
              <a:cxnLst/>
              <a:rect l="l" t="t" r="r" b="b"/>
              <a:pathLst>
                <a:path w="16861" h="34912" extrusionOk="0">
                  <a:moveTo>
                    <a:pt x="12980" y="1"/>
                  </a:moveTo>
                  <a:lnTo>
                    <a:pt x="0" y="34859"/>
                  </a:lnTo>
                  <a:lnTo>
                    <a:pt x="167" y="34859"/>
                  </a:lnTo>
                  <a:lnTo>
                    <a:pt x="146" y="34912"/>
                  </a:lnTo>
                  <a:lnTo>
                    <a:pt x="16861" y="26742"/>
                  </a:lnTo>
                  <a:lnTo>
                    <a:pt x="13168" y="147"/>
                  </a:lnTo>
                  <a:lnTo>
                    <a:pt x="1298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5" name="Google Shape;465;p32"/>
            <p:cNvSpPr/>
            <p:nvPr/>
          </p:nvSpPr>
          <p:spPr>
            <a:xfrm>
              <a:off x="4929400" y="1312250"/>
              <a:ext cx="1044175" cy="874350"/>
            </a:xfrm>
            <a:custGeom>
              <a:avLst/>
              <a:gdLst/>
              <a:ahLst/>
              <a:cxnLst/>
              <a:rect l="l" t="t" r="r" b="b"/>
              <a:pathLst>
                <a:path w="41767" h="34974" extrusionOk="0">
                  <a:moveTo>
                    <a:pt x="41642" y="1"/>
                  </a:moveTo>
                  <a:lnTo>
                    <a:pt x="12" y="34567"/>
                  </a:lnTo>
                  <a:lnTo>
                    <a:pt x="1" y="34598"/>
                  </a:lnTo>
                  <a:lnTo>
                    <a:pt x="28787" y="34974"/>
                  </a:lnTo>
                  <a:lnTo>
                    <a:pt x="41767" y="116"/>
                  </a:lnTo>
                  <a:lnTo>
                    <a:pt x="41683" y="42"/>
                  </a:lnTo>
                  <a:lnTo>
                    <a:pt x="416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6" name="Google Shape;466;p32"/>
            <p:cNvSpPr/>
            <p:nvPr/>
          </p:nvSpPr>
          <p:spPr>
            <a:xfrm>
              <a:off x="5650875" y="1983650"/>
              <a:ext cx="595025" cy="671700"/>
            </a:xfrm>
            <a:custGeom>
              <a:avLst/>
              <a:gdLst/>
              <a:ahLst/>
              <a:cxnLst/>
              <a:rect l="l" t="t" r="r" b="b"/>
              <a:pathLst>
                <a:path w="23801" h="26868" extrusionOk="0">
                  <a:moveTo>
                    <a:pt x="16789" y="1"/>
                  </a:moveTo>
                  <a:lnTo>
                    <a:pt x="74" y="8171"/>
                  </a:lnTo>
                  <a:lnTo>
                    <a:pt x="1" y="8379"/>
                  </a:lnTo>
                  <a:lnTo>
                    <a:pt x="23664" y="26868"/>
                  </a:lnTo>
                  <a:lnTo>
                    <a:pt x="23675" y="26868"/>
                  </a:lnTo>
                  <a:lnTo>
                    <a:pt x="23800" y="26565"/>
                  </a:lnTo>
                  <a:lnTo>
                    <a:pt x="1678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7" name="Google Shape;467;p32"/>
            <p:cNvSpPr/>
            <p:nvPr/>
          </p:nvSpPr>
          <p:spPr>
            <a:xfrm>
              <a:off x="6070600" y="1983650"/>
              <a:ext cx="433000" cy="664125"/>
            </a:xfrm>
            <a:custGeom>
              <a:avLst/>
              <a:gdLst/>
              <a:ahLst/>
              <a:cxnLst/>
              <a:rect l="l" t="t" r="r" b="b"/>
              <a:pathLst>
                <a:path w="17320" h="26565" extrusionOk="0">
                  <a:moveTo>
                    <a:pt x="0" y="1"/>
                  </a:moveTo>
                  <a:lnTo>
                    <a:pt x="7011" y="26565"/>
                  </a:lnTo>
                  <a:lnTo>
                    <a:pt x="17320" y="2630"/>
                  </a:lnTo>
                  <a:lnTo>
                    <a:pt x="17299" y="25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8" name="Google Shape;468;p32"/>
            <p:cNvSpPr/>
            <p:nvPr/>
          </p:nvSpPr>
          <p:spPr>
            <a:xfrm>
              <a:off x="2437350" y="3367150"/>
              <a:ext cx="1416375" cy="419975"/>
            </a:xfrm>
            <a:custGeom>
              <a:avLst/>
              <a:gdLst/>
              <a:ahLst/>
              <a:cxnLst/>
              <a:rect l="l" t="t" r="r" b="b"/>
              <a:pathLst>
                <a:path w="56655" h="16799" extrusionOk="0">
                  <a:moveTo>
                    <a:pt x="136" y="0"/>
                  </a:moveTo>
                  <a:cubicBezTo>
                    <a:pt x="115" y="116"/>
                    <a:pt x="63" y="220"/>
                    <a:pt x="0" y="313"/>
                  </a:cubicBezTo>
                  <a:lnTo>
                    <a:pt x="13919" y="16799"/>
                  </a:lnTo>
                  <a:lnTo>
                    <a:pt x="56655" y="6031"/>
                  </a:lnTo>
                  <a:lnTo>
                    <a:pt x="56571" y="5906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9" name="Google Shape;469;p32"/>
            <p:cNvSpPr/>
            <p:nvPr/>
          </p:nvSpPr>
          <p:spPr>
            <a:xfrm>
              <a:off x="1710125" y="3372125"/>
              <a:ext cx="693325" cy="509425"/>
            </a:xfrm>
            <a:custGeom>
              <a:avLst/>
              <a:gdLst/>
              <a:ahLst/>
              <a:cxnLst/>
              <a:rect l="l" t="t" r="r" b="b"/>
              <a:pathLst>
                <a:path w="27733" h="20377" extrusionOk="0">
                  <a:moveTo>
                    <a:pt x="27503" y="0"/>
                  </a:moveTo>
                  <a:lnTo>
                    <a:pt x="14211" y="1387"/>
                  </a:lnTo>
                  <a:lnTo>
                    <a:pt x="0" y="2859"/>
                  </a:lnTo>
                  <a:lnTo>
                    <a:pt x="6928" y="20376"/>
                  </a:lnTo>
                  <a:lnTo>
                    <a:pt x="15286" y="12312"/>
                  </a:lnTo>
                  <a:lnTo>
                    <a:pt x="27733" y="292"/>
                  </a:lnTo>
                  <a:cubicBezTo>
                    <a:pt x="27639" y="209"/>
                    <a:pt x="27566" y="114"/>
                    <a:pt x="2750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0" name="Google Shape;470;p32"/>
            <p:cNvSpPr/>
            <p:nvPr/>
          </p:nvSpPr>
          <p:spPr>
            <a:xfrm>
              <a:off x="1890100" y="3380700"/>
              <a:ext cx="882975" cy="505550"/>
            </a:xfrm>
            <a:custGeom>
              <a:avLst/>
              <a:gdLst/>
              <a:ahLst/>
              <a:cxnLst/>
              <a:rect l="l" t="t" r="r" b="b"/>
              <a:pathLst>
                <a:path w="35319" h="20222" extrusionOk="0">
                  <a:moveTo>
                    <a:pt x="21651" y="1"/>
                  </a:moveTo>
                  <a:cubicBezTo>
                    <a:pt x="21515" y="84"/>
                    <a:pt x="21338" y="147"/>
                    <a:pt x="21129" y="147"/>
                  </a:cubicBezTo>
                  <a:cubicBezTo>
                    <a:pt x="21025" y="147"/>
                    <a:pt x="20930" y="126"/>
                    <a:pt x="20847" y="105"/>
                  </a:cubicBezTo>
                  <a:lnTo>
                    <a:pt x="10904" y="9704"/>
                  </a:lnTo>
                  <a:lnTo>
                    <a:pt x="1" y="20221"/>
                  </a:lnTo>
                  <a:lnTo>
                    <a:pt x="1" y="20221"/>
                  </a:lnTo>
                  <a:lnTo>
                    <a:pt x="35319" y="16184"/>
                  </a:lnTo>
                  <a:lnTo>
                    <a:pt x="2165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1" name="Google Shape;471;p32"/>
            <p:cNvSpPr/>
            <p:nvPr/>
          </p:nvSpPr>
          <p:spPr>
            <a:xfrm>
              <a:off x="2785300" y="3517925"/>
              <a:ext cx="1071300" cy="546725"/>
            </a:xfrm>
            <a:custGeom>
              <a:avLst/>
              <a:gdLst/>
              <a:ahLst/>
              <a:cxnLst/>
              <a:rect l="l" t="t" r="r" b="b"/>
              <a:pathLst>
                <a:path w="42852" h="21869" extrusionOk="0">
                  <a:moveTo>
                    <a:pt x="42737" y="0"/>
                  </a:moveTo>
                  <a:lnTo>
                    <a:pt x="1" y="10768"/>
                  </a:lnTo>
                  <a:lnTo>
                    <a:pt x="147" y="10945"/>
                  </a:lnTo>
                  <a:lnTo>
                    <a:pt x="126" y="10945"/>
                  </a:lnTo>
                  <a:lnTo>
                    <a:pt x="24874" y="21869"/>
                  </a:lnTo>
                  <a:lnTo>
                    <a:pt x="25636" y="21723"/>
                  </a:lnTo>
                  <a:lnTo>
                    <a:pt x="25646" y="21775"/>
                  </a:lnTo>
                  <a:lnTo>
                    <a:pt x="42852" y="178"/>
                  </a:lnTo>
                  <a:lnTo>
                    <a:pt x="427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2" name="Google Shape;472;p32"/>
            <p:cNvSpPr/>
            <p:nvPr/>
          </p:nvSpPr>
          <p:spPr>
            <a:xfrm>
              <a:off x="1901050" y="3792600"/>
              <a:ext cx="878025" cy="427000"/>
            </a:xfrm>
            <a:custGeom>
              <a:avLst/>
              <a:gdLst/>
              <a:ahLst/>
              <a:cxnLst/>
              <a:rect l="l" t="t" r="r" b="b"/>
              <a:pathLst>
                <a:path w="35121" h="17080" extrusionOk="0">
                  <a:moveTo>
                    <a:pt x="35120" y="0"/>
                  </a:moveTo>
                  <a:lnTo>
                    <a:pt x="1" y="4027"/>
                  </a:lnTo>
                  <a:lnTo>
                    <a:pt x="27723" y="17079"/>
                  </a:lnTo>
                  <a:lnTo>
                    <a:pt x="27838" y="17059"/>
                  </a:lnTo>
                  <a:lnTo>
                    <a:pt x="3512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3" name="Google Shape;473;p32"/>
            <p:cNvSpPr/>
            <p:nvPr/>
          </p:nvSpPr>
          <p:spPr>
            <a:xfrm>
              <a:off x="2596975" y="3791550"/>
              <a:ext cx="810200" cy="427525"/>
            </a:xfrm>
            <a:custGeom>
              <a:avLst/>
              <a:gdLst/>
              <a:ahLst/>
              <a:cxnLst/>
              <a:rect l="l" t="t" r="r" b="b"/>
              <a:pathLst>
                <a:path w="32408" h="17101" extrusionOk="0">
                  <a:moveTo>
                    <a:pt x="7659" y="0"/>
                  </a:moveTo>
                  <a:lnTo>
                    <a:pt x="7378" y="31"/>
                  </a:lnTo>
                  <a:lnTo>
                    <a:pt x="7283" y="42"/>
                  </a:lnTo>
                  <a:lnTo>
                    <a:pt x="1" y="17101"/>
                  </a:lnTo>
                  <a:lnTo>
                    <a:pt x="32407" y="10924"/>
                  </a:lnTo>
                  <a:lnTo>
                    <a:pt x="765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4" name="Google Shape;474;p32"/>
            <p:cNvSpPr/>
            <p:nvPr/>
          </p:nvSpPr>
          <p:spPr>
            <a:xfrm>
              <a:off x="4542075" y="2609950"/>
              <a:ext cx="819050" cy="410050"/>
            </a:xfrm>
            <a:custGeom>
              <a:avLst/>
              <a:gdLst/>
              <a:ahLst/>
              <a:cxnLst/>
              <a:rect l="l" t="t" r="r" b="b"/>
              <a:pathLst>
                <a:path w="32762" h="16402" extrusionOk="0">
                  <a:moveTo>
                    <a:pt x="0" y="0"/>
                  </a:moveTo>
                  <a:lnTo>
                    <a:pt x="9850" y="16402"/>
                  </a:lnTo>
                  <a:lnTo>
                    <a:pt x="9912" y="16370"/>
                  </a:lnTo>
                  <a:lnTo>
                    <a:pt x="9975" y="16360"/>
                  </a:lnTo>
                  <a:lnTo>
                    <a:pt x="32762" y="134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5" name="Google Shape;475;p32"/>
            <p:cNvSpPr/>
            <p:nvPr/>
          </p:nvSpPr>
          <p:spPr>
            <a:xfrm>
              <a:off x="3881350" y="2608900"/>
              <a:ext cx="906975" cy="887650"/>
            </a:xfrm>
            <a:custGeom>
              <a:avLst/>
              <a:gdLst/>
              <a:ahLst/>
              <a:cxnLst/>
              <a:rect l="l" t="t" r="r" b="b"/>
              <a:pathLst>
                <a:path w="36279" h="35506" extrusionOk="0">
                  <a:moveTo>
                    <a:pt x="26346" y="0"/>
                  </a:moveTo>
                  <a:lnTo>
                    <a:pt x="1" y="35505"/>
                  </a:lnTo>
                  <a:lnTo>
                    <a:pt x="36279" y="16444"/>
                  </a:lnTo>
                  <a:lnTo>
                    <a:pt x="26429" y="42"/>
                  </a:lnTo>
                  <a:lnTo>
                    <a:pt x="2634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6" name="Google Shape;476;p32"/>
            <p:cNvSpPr/>
            <p:nvPr/>
          </p:nvSpPr>
          <p:spPr>
            <a:xfrm>
              <a:off x="3426450" y="3522350"/>
              <a:ext cx="515450" cy="641700"/>
            </a:xfrm>
            <a:custGeom>
              <a:avLst/>
              <a:gdLst/>
              <a:ahLst/>
              <a:cxnLst/>
              <a:rect l="l" t="t" r="r" b="b"/>
              <a:pathLst>
                <a:path w="20618" h="25668" extrusionOk="0">
                  <a:moveTo>
                    <a:pt x="17206" y="1"/>
                  </a:moveTo>
                  <a:lnTo>
                    <a:pt x="0" y="21598"/>
                  </a:lnTo>
                  <a:lnTo>
                    <a:pt x="95" y="21984"/>
                  </a:lnTo>
                  <a:lnTo>
                    <a:pt x="20617" y="25667"/>
                  </a:lnTo>
                  <a:lnTo>
                    <a:pt x="17508" y="481"/>
                  </a:lnTo>
                  <a:lnTo>
                    <a:pt x="172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7" name="Google Shape;477;p32"/>
            <p:cNvSpPr/>
            <p:nvPr/>
          </p:nvSpPr>
          <p:spPr>
            <a:xfrm>
              <a:off x="3428800" y="4071925"/>
              <a:ext cx="513100" cy="392350"/>
            </a:xfrm>
            <a:custGeom>
              <a:avLst/>
              <a:gdLst/>
              <a:ahLst/>
              <a:cxnLst/>
              <a:rect l="l" t="t" r="r" b="b"/>
              <a:pathLst>
                <a:path w="20524" h="15694" extrusionOk="0">
                  <a:moveTo>
                    <a:pt x="1" y="1"/>
                  </a:moveTo>
                  <a:lnTo>
                    <a:pt x="3871" y="15693"/>
                  </a:lnTo>
                  <a:lnTo>
                    <a:pt x="20523" y="368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8" name="Google Shape;478;p32"/>
            <p:cNvSpPr/>
            <p:nvPr/>
          </p:nvSpPr>
          <p:spPr>
            <a:xfrm>
              <a:off x="3525575" y="4164025"/>
              <a:ext cx="513100" cy="406925"/>
            </a:xfrm>
            <a:custGeom>
              <a:avLst/>
              <a:gdLst/>
              <a:ahLst/>
              <a:cxnLst/>
              <a:rect l="l" t="t" r="r" b="b"/>
              <a:pathLst>
                <a:path w="20524" h="16277" extrusionOk="0">
                  <a:moveTo>
                    <a:pt x="16652" y="0"/>
                  </a:moveTo>
                  <a:lnTo>
                    <a:pt x="0" y="12009"/>
                  </a:lnTo>
                  <a:lnTo>
                    <a:pt x="53" y="12208"/>
                  </a:lnTo>
                  <a:lnTo>
                    <a:pt x="53" y="12270"/>
                  </a:lnTo>
                  <a:lnTo>
                    <a:pt x="20273" y="16277"/>
                  </a:lnTo>
                  <a:lnTo>
                    <a:pt x="20419" y="16173"/>
                  </a:lnTo>
                  <a:lnTo>
                    <a:pt x="20523" y="15630"/>
                  </a:lnTo>
                  <a:lnTo>
                    <a:pt x="1665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9" name="Google Shape;479;p32"/>
            <p:cNvSpPr/>
            <p:nvPr/>
          </p:nvSpPr>
          <p:spPr>
            <a:xfrm>
              <a:off x="3864125" y="3534350"/>
              <a:ext cx="289050" cy="629700"/>
            </a:xfrm>
            <a:custGeom>
              <a:avLst/>
              <a:gdLst/>
              <a:ahLst/>
              <a:cxnLst/>
              <a:rect l="l" t="t" r="r" b="b"/>
              <a:pathLst>
                <a:path w="11562" h="25188" extrusionOk="0">
                  <a:moveTo>
                    <a:pt x="1" y="1"/>
                  </a:moveTo>
                  <a:lnTo>
                    <a:pt x="3110" y="25187"/>
                  </a:lnTo>
                  <a:lnTo>
                    <a:pt x="11510" y="18416"/>
                  </a:lnTo>
                  <a:lnTo>
                    <a:pt x="11561" y="18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0" name="Google Shape;480;p32"/>
            <p:cNvSpPr/>
            <p:nvPr/>
          </p:nvSpPr>
          <p:spPr>
            <a:xfrm>
              <a:off x="3941875" y="3994725"/>
              <a:ext cx="210000" cy="560050"/>
            </a:xfrm>
            <a:custGeom>
              <a:avLst/>
              <a:gdLst/>
              <a:ahLst/>
              <a:cxnLst/>
              <a:rect l="l" t="t" r="r" b="b"/>
              <a:pathLst>
                <a:path w="8400" h="22402" extrusionOk="0">
                  <a:moveTo>
                    <a:pt x="8400" y="1"/>
                  </a:moveTo>
                  <a:lnTo>
                    <a:pt x="0" y="6772"/>
                  </a:lnTo>
                  <a:lnTo>
                    <a:pt x="3871" y="22402"/>
                  </a:lnTo>
                  <a:lnTo>
                    <a:pt x="84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1" name="Google Shape;481;p32"/>
            <p:cNvSpPr/>
            <p:nvPr/>
          </p:nvSpPr>
          <p:spPr>
            <a:xfrm>
              <a:off x="3526875" y="4470775"/>
              <a:ext cx="505525" cy="469250"/>
            </a:xfrm>
            <a:custGeom>
              <a:avLst/>
              <a:gdLst/>
              <a:ahLst/>
              <a:cxnLst/>
              <a:rect l="l" t="t" r="r" b="b"/>
              <a:pathLst>
                <a:path w="20221" h="18770" extrusionOk="0">
                  <a:moveTo>
                    <a:pt x="1" y="0"/>
                  </a:moveTo>
                  <a:lnTo>
                    <a:pt x="1" y="18770"/>
                  </a:lnTo>
                  <a:lnTo>
                    <a:pt x="20221" y="40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2" name="Google Shape;482;p32"/>
            <p:cNvSpPr/>
            <p:nvPr/>
          </p:nvSpPr>
          <p:spPr>
            <a:xfrm>
              <a:off x="1109425" y="283500"/>
              <a:ext cx="5411650" cy="4688350"/>
            </a:xfrm>
            <a:custGeom>
              <a:avLst/>
              <a:gdLst/>
              <a:ahLst/>
              <a:cxnLst/>
              <a:rect l="l" t="t" r="r" b="b"/>
              <a:pathLst>
                <a:path w="216466" h="187534" extrusionOk="0">
                  <a:moveTo>
                    <a:pt x="100694" y="679"/>
                  </a:moveTo>
                  <a:lnTo>
                    <a:pt x="120905" y="7044"/>
                  </a:lnTo>
                  <a:lnTo>
                    <a:pt x="134489" y="7429"/>
                  </a:lnTo>
                  <a:lnTo>
                    <a:pt x="149451" y="11164"/>
                  </a:lnTo>
                  <a:lnTo>
                    <a:pt x="177204" y="22787"/>
                  </a:lnTo>
                  <a:lnTo>
                    <a:pt x="194482" y="41192"/>
                  </a:lnTo>
                  <a:lnTo>
                    <a:pt x="208703" y="52794"/>
                  </a:lnTo>
                  <a:lnTo>
                    <a:pt x="215767" y="70636"/>
                  </a:lnTo>
                  <a:lnTo>
                    <a:pt x="205333" y="94874"/>
                  </a:lnTo>
                  <a:lnTo>
                    <a:pt x="189317" y="106413"/>
                  </a:lnTo>
                  <a:lnTo>
                    <a:pt x="170965" y="106413"/>
                  </a:lnTo>
                  <a:lnTo>
                    <a:pt x="147281" y="109418"/>
                  </a:lnTo>
                  <a:lnTo>
                    <a:pt x="147218" y="109428"/>
                  </a:lnTo>
                  <a:lnTo>
                    <a:pt x="109949" y="129001"/>
                  </a:lnTo>
                  <a:lnTo>
                    <a:pt x="109636" y="129168"/>
                  </a:lnTo>
                  <a:lnTo>
                    <a:pt x="121749" y="148199"/>
                  </a:lnTo>
                  <a:lnTo>
                    <a:pt x="117065" y="171394"/>
                  </a:lnTo>
                  <a:lnTo>
                    <a:pt x="96699" y="186261"/>
                  </a:lnTo>
                  <a:lnTo>
                    <a:pt x="96699" y="167429"/>
                  </a:lnTo>
                  <a:lnTo>
                    <a:pt x="92671" y="151100"/>
                  </a:lnTo>
                  <a:lnTo>
                    <a:pt x="59388" y="157443"/>
                  </a:lnTo>
                  <a:lnTo>
                    <a:pt x="31030" y="144088"/>
                  </a:lnTo>
                  <a:lnTo>
                    <a:pt x="23882" y="126038"/>
                  </a:lnTo>
                  <a:lnTo>
                    <a:pt x="9954" y="120019"/>
                  </a:lnTo>
                  <a:lnTo>
                    <a:pt x="2139" y="104389"/>
                  </a:lnTo>
                  <a:lnTo>
                    <a:pt x="647" y="84179"/>
                  </a:lnTo>
                  <a:lnTo>
                    <a:pt x="647" y="66984"/>
                  </a:lnTo>
                  <a:lnTo>
                    <a:pt x="13355" y="49790"/>
                  </a:lnTo>
                  <a:lnTo>
                    <a:pt x="25354" y="35162"/>
                  </a:lnTo>
                  <a:lnTo>
                    <a:pt x="39231" y="25041"/>
                  </a:lnTo>
                  <a:lnTo>
                    <a:pt x="47160" y="15996"/>
                  </a:lnTo>
                  <a:lnTo>
                    <a:pt x="56456" y="8922"/>
                  </a:lnTo>
                  <a:lnTo>
                    <a:pt x="78920" y="7054"/>
                  </a:lnTo>
                  <a:lnTo>
                    <a:pt x="100694" y="679"/>
                  </a:lnTo>
                  <a:close/>
                  <a:moveTo>
                    <a:pt x="100705" y="0"/>
                  </a:moveTo>
                  <a:lnTo>
                    <a:pt x="78836" y="6407"/>
                  </a:lnTo>
                  <a:lnTo>
                    <a:pt x="56310" y="8285"/>
                  </a:lnTo>
                  <a:lnTo>
                    <a:pt x="56216" y="8296"/>
                  </a:lnTo>
                  <a:lnTo>
                    <a:pt x="46743" y="15495"/>
                  </a:lnTo>
                  <a:lnTo>
                    <a:pt x="38823" y="24540"/>
                  </a:lnTo>
                  <a:lnTo>
                    <a:pt x="24947" y="34661"/>
                  </a:lnTo>
                  <a:lnTo>
                    <a:pt x="12844" y="49393"/>
                  </a:lnTo>
                  <a:lnTo>
                    <a:pt x="0" y="66775"/>
                  </a:lnTo>
                  <a:lnTo>
                    <a:pt x="0" y="84200"/>
                  </a:lnTo>
                  <a:lnTo>
                    <a:pt x="1503" y="104503"/>
                  </a:lnTo>
                  <a:lnTo>
                    <a:pt x="9484" y="120519"/>
                  </a:lnTo>
                  <a:lnTo>
                    <a:pt x="23382" y="126529"/>
                  </a:lnTo>
                  <a:lnTo>
                    <a:pt x="30518" y="144568"/>
                  </a:lnTo>
                  <a:lnTo>
                    <a:pt x="59305" y="158122"/>
                  </a:lnTo>
                  <a:lnTo>
                    <a:pt x="92191" y="151851"/>
                  </a:lnTo>
                  <a:lnTo>
                    <a:pt x="96052" y="167471"/>
                  </a:lnTo>
                  <a:lnTo>
                    <a:pt x="96052" y="187534"/>
                  </a:lnTo>
                  <a:lnTo>
                    <a:pt x="117545" y="171842"/>
                  </a:lnTo>
                  <a:lnTo>
                    <a:pt x="117649" y="171769"/>
                  </a:lnTo>
                  <a:lnTo>
                    <a:pt x="122438" y="148074"/>
                  </a:lnTo>
                  <a:lnTo>
                    <a:pt x="110565" y="129409"/>
                  </a:lnTo>
                  <a:lnTo>
                    <a:pt x="147416" y="110054"/>
                  </a:lnTo>
                  <a:lnTo>
                    <a:pt x="171007" y="107060"/>
                  </a:lnTo>
                  <a:lnTo>
                    <a:pt x="189526" y="107060"/>
                  </a:lnTo>
                  <a:lnTo>
                    <a:pt x="205781" y="95343"/>
                  </a:lnTo>
                  <a:lnTo>
                    <a:pt x="205855" y="95291"/>
                  </a:lnTo>
                  <a:lnTo>
                    <a:pt x="216414" y="70772"/>
                  </a:lnTo>
                  <a:lnTo>
                    <a:pt x="216465" y="70647"/>
                  </a:lnTo>
                  <a:lnTo>
                    <a:pt x="209245" y="52398"/>
                  </a:lnTo>
                  <a:lnTo>
                    <a:pt x="194920" y="40723"/>
                  </a:lnTo>
                  <a:lnTo>
                    <a:pt x="177632" y="22297"/>
                  </a:lnTo>
                  <a:lnTo>
                    <a:pt x="177580" y="22245"/>
                  </a:lnTo>
                  <a:lnTo>
                    <a:pt x="149649" y="10549"/>
                  </a:lnTo>
                  <a:lnTo>
                    <a:pt x="134614" y="6793"/>
                  </a:lnTo>
                  <a:lnTo>
                    <a:pt x="121051" y="6407"/>
                  </a:lnTo>
                  <a:lnTo>
                    <a:pt x="10070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3" name="Google Shape;483;p32"/>
            <p:cNvSpPr/>
            <p:nvPr/>
          </p:nvSpPr>
          <p:spPr>
            <a:xfrm>
              <a:off x="1429450" y="1148725"/>
              <a:ext cx="483900" cy="473950"/>
            </a:xfrm>
            <a:custGeom>
              <a:avLst/>
              <a:gdLst/>
              <a:ahLst/>
              <a:cxnLst/>
              <a:rect l="l" t="t" r="r" b="b"/>
              <a:pathLst>
                <a:path w="19356" h="18958" extrusionOk="0">
                  <a:moveTo>
                    <a:pt x="12282" y="636"/>
                  </a:moveTo>
                  <a:lnTo>
                    <a:pt x="18844" y="18519"/>
                  </a:lnTo>
                  <a:lnTo>
                    <a:pt x="18844" y="18519"/>
                  </a:lnTo>
                  <a:lnTo>
                    <a:pt x="596" y="14878"/>
                  </a:lnTo>
                  <a:lnTo>
                    <a:pt x="12282" y="636"/>
                  </a:lnTo>
                  <a:close/>
                  <a:moveTo>
                    <a:pt x="12386" y="0"/>
                  </a:moveTo>
                  <a:lnTo>
                    <a:pt x="1" y="15087"/>
                  </a:lnTo>
                  <a:lnTo>
                    <a:pt x="19356" y="18958"/>
                  </a:lnTo>
                  <a:lnTo>
                    <a:pt x="1238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4" name="Google Shape;484;p32"/>
            <p:cNvSpPr/>
            <p:nvPr/>
          </p:nvSpPr>
          <p:spPr>
            <a:xfrm>
              <a:off x="1732825" y="899600"/>
              <a:ext cx="355025" cy="718900"/>
            </a:xfrm>
            <a:custGeom>
              <a:avLst/>
              <a:gdLst/>
              <a:ahLst/>
              <a:cxnLst/>
              <a:rect l="l" t="t" r="r" b="b"/>
              <a:pathLst>
                <a:path w="14201" h="28756" extrusionOk="0">
                  <a:moveTo>
                    <a:pt x="14012" y="1"/>
                  </a:moveTo>
                  <a:lnTo>
                    <a:pt x="1" y="10226"/>
                  </a:lnTo>
                  <a:lnTo>
                    <a:pt x="6813" y="28756"/>
                  </a:lnTo>
                  <a:lnTo>
                    <a:pt x="7116" y="28651"/>
                  </a:lnTo>
                  <a:lnTo>
                    <a:pt x="386" y="10341"/>
                  </a:lnTo>
                  <a:lnTo>
                    <a:pt x="14200" y="262"/>
                  </a:lnTo>
                  <a:lnTo>
                    <a:pt x="140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5" name="Google Shape;485;p32"/>
            <p:cNvSpPr/>
            <p:nvPr/>
          </p:nvSpPr>
          <p:spPr>
            <a:xfrm>
              <a:off x="1432600" y="1518325"/>
              <a:ext cx="481800" cy="616650"/>
            </a:xfrm>
            <a:custGeom>
              <a:avLst/>
              <a:gdLst/>
              <a:ahLst/>
              <a:cxnLst/>
              <a:rect l="l" t="t" r="r" b="b"/>
              <a:pathLst>
                <a:path w="19272" h="24666" extrusionOk="0">
                  <a:moveTo>
                    <a:pt x="355" y="397"/>
                  </a:moveTo>
                  <a:lnTo>
                    <a:pt x="18676" y="4059"/>
                  </a:lnTo>
                  <a:lnTo>
                    <a:pt x="1816" y="23851"/>
                  </a:lnTo>
                  <a:lnTo>
                    <a:pt x="355" y="397"/>
                  </a:lnTo>
                  <a:close/>
                  <a:moveTo>
                    <a:pt x="0" y="0"/>
                  </a:moveTo>
                  <a:lnTo>
                    <a:pt x="1544" y="24665"/>
                  </a:lnTo>
                  <a:lnTo>
                    <a:pt x="19271" y="38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6" name="Google Shape;486;p32"/>
            <p:cNvSpPr/>
            <p:nvPr/>
          </p:nvSpPr>
          <p:spPr>
            <a:xfrm>
              <a:off x="1466500" y="1609350"/>
              <a:ext cx="662825" cy="585875"/>
            </a:xfrm>
            <a:custGeom>
              <a:avLst/>
              <a:gdLst/>
              <a:ahLst/>
              <a:cxnLst/>
              <a:rect l="l" t="t" r="r" b="b"/>
              <a:pathLst>
                <a:path w="26513" h="23435" extrusionOk="0">
                  <a:moveTo>
                    <a:pt x="17561" y="627"/>
                  </a:moveTo>
                  <a:lnTo>
                    <a:pt x="26022" y="23059"/>
                  </a:lnTo>
                  <a:lnTo>
                    <a:pt x="647" y="20482"/>
                  </a:lnTo>
                  <a:lnTo>
                    <a:pt x="17561" y="627"/>
                  </a:lnTo>
                  <a:close/>
                  <a:moveTo>
                    <a:pt x="17675" y="1"/>
                  </a:moveTo>
                  <a:lnTo>
                    <a:pt x="0" y="20743"/>
                  </a:lnTo>
                  <a:lnTo>
                    <a:pt x="26513" y="23435"/>
                  </a:lnTo>
                  <a:lnTo>
                    <a:pt x="26513" y="23435"/>
                  </a:lnTo>
                  <a:lnTo>
                    <a:pt x="176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7" name="Google Shape;487;p32"/>
            <p:cNvSpPr/>
            <p:nvPr/>
          </p:nvSpPr>
          <p:spPr>
            <a:xfrm>
              <a:off x="1111225" y="1511800"/>
              <a:ext cx="367825" cy="619525"/>
            </a:xfrm>
            <a:custGeom>
              <a:avLst/>
              <a:gdLst/>
              <a:ahLst/>
              <a:cxnLst/>
              <a:rect l="l" t="t" r="r" b="b"/>
              <a:pathLst>
                <a:path w="14713" h="24781" extrusionOk="0">
                  <a:moveTo>
                    <a:pt x="12897" y="908"/>
                  </a:moveTo>
                  <a:lnTo>
                    <a:pt x="14358" y="24258"/>
                  </a:lnTo>
                  <a:lnTo>
                    <a:pt x="492" y="17685"/>
                  </a:lnTo>
                  <a:lnTo>
                    <a:pt x="12897" y="908"/>
                  </a:lnTo>
                  <a:close/>
                  <a:moveTo>
                    <a:pt x="13168" y="1"/>
                  </a:moveTo>
                  <a:lnTo>
                    <a:pt x="1" y="17810"/>
                  </a:lnTo>
                  <a:lnTo>
                    <a:pt x="14712" y="24780"/>
                  </a:lnTo>
                  <a:lnTo>
                    <a:pt x="14712" y="24780"/>
                  </a:lnTo>
                  <a:lnTo>
                    <a:pt x="13168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8" name="Google Shape;488;p32"/>
            <p:cNvSpPr/>
            <p:nvPr/>
          </p:nvSpPr>
          <p:spPr>
            <a:xfrm>
              <a:off x="2075050" y="672950"/>
              <a:ext cx="776275" cy="235825"/>
            </a:xfrm>
            <a:custGeom>
              <a:avLst/>
              <a:gdLst/>
              <a:ahLst/>
              <a:cxnLst/>
              <a:rect l="l" t="t" r="r" b="b"/>
              <a:pathLst>
                <a:path w="31051" h="9433" extrusionOk="0">
                  <a:moveTo>
                    <a:pt x="8378" y="355"/>
                  </a:moveTo>
                  <a:lnTo>
                    <a:pt x="29194" y="4299"/>
                  </a:lnTo>
                  <a:lnTo>
                    <a:pt x="835" y="8962"/>
                  </a:lnTo>
                  <a:lnTo>
                    <a:pt x="8378" y="355"/>
                  </a:lnTo>
                  <a:close/>
                  <a:moveTo>
                    <a:pt x="8253" y="0"/>
                  </a:moveTo>
                  <a:lnTo>
                    <a:pt x="0" y="9432"/>
                  </a:lnTo>
                  <a:lnTo>
                    <a:pt x="31051" y="4320"/>
                  </a:lnTo>
                  <a:lnTo>
                    <a:pt x="8347" y="21"/>
                  </a:lnTo>
                  <a:lnTo>
                    <a:pt x="82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9" name="Google Shape;489;p32"/>
            <p:cNvSpPr/>
            <p:nvPr/>
          </p:nvSpPr>
          <p:spPr>
            <a:xfrm>
              <a:off x="2263375" y="447825"/>
              <a:ext cx="819575" cy="239225"/>
            </a:xfrm>
            <a:custGeom>
              <a:avLst/>
              <a:gdLst/>
              <a:ahLst/>
              <a:cxnLst/>
              <a:rect l="l" t="t" r="r" b="b"/>
              <a:pathLst>
                <a:path w="32783" h="9569" extrusionOk="0">
                  <a:moveTo>
                    <a:pt x="31072" y="460"/>
                  </a:moveTo>
                  <a:lnTo>
                    <a:pt x="1555" y="8797"/>
                  </a:lnTo>
                  <a:lnTo>
                    <a:pt x="1555" y="8797"/>
                  </a:lnTo>
                  <a:lnTo>
                    <a:pt x="10235" y="2192"/>
                  </a:lnTo>
                  <a:lnTo>
                    <a:pt x="31072" y="460"/>
                  </a:lnTo>
                  <a:close/>
                  <a:moveTo>
                    <a:pt x="32720" y="1"/>
                  </a:moveTo>
                  <a:lnTo>
                    <a:pt x="10163" y="1879"/>
                  </a:lnTo>
                  <a:lnTo>
                    <a:pt x="10121" y="1879"/>
                  </a:lnTo>
                  <a:lnTo>
                    <a:pt x="0" y="9569"/>
                  </a:lnTo>
                  <a:lnTo>
                    <a:pt x="32783" y="314"/>
                  </a:lnTo>
                  <a:lnTo>
                    <a:pt x="327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0" name="Google Shape;490;p32"/>
            <p:cNvSpPr/>
            <p:nvPr/>
          </p:nvSpPr>
          <p:spPr>
            <a:xfrm>
              <a:off x="2265200" y="444450"/>
              <a:ext cx="827150" cy="340675"/>
            </a:xfrm>
            <a:custGeom>
              <a:avLst/>
              <a:gdLst/>
              <a:ahLst/>
              <a:cxnLst/>
              <a:rect l="l" t="t" r="r" b="b"/>
              <a:pathLst>
                <a:path w="33086" h="13627" extrusionOk="0">
                  <a:moveTo>
                    <a:pt x="32240" y="585"/>
                  </a:moveTo>
                  <a:lnTo>
                    <a:pt x="22443" y="13272"/>
                  </a:lnTo>
                  <a:lnTo>
                    <a:pt x="1409" y="9286"/>
                  </a:lnTo>
                  <a:lnTo>
                    <a:pt x="32240" y="585"/>
                  </a:lnTo>
                  <a:close/>
                  <a:moveTo>
                    <a:pt x="33085" y="0"/>
                  </a:moveTo>
                  <a:lnTo>
                    <a:pt x="0" y="9349"/>
                  </a:lnTo>
                  <a:lnTo>
                    <a:pt x="22485" y="13606"/>
                  </a:lnTo>
                  <a:lnTo>
                    <a:pt x="22578" y="13627"/>
                  </a:lnTo>
                  <a:lnTo>
                    <a:pt x="3308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1" name="Google Shape;491;p32"/>
            <p:cNvSpPr/>
            <p:nvPr/>
          </p:nvSpPr>
          <p:spPr>
            <a:xfrm>
              <a:off x="1904975" y="899350"/>
              <a:ext cx="752825" cy="721500"/>
            </a:xfrm>
            <a:custGeom>
              <a:avLst/>
              <a:gdLst/>
              <a:ahLst/>
              <a:cxnLst/>
              <a:rect l="l" t="t" r="r" b="b"/>
              <a:pathLst>
                <a:path w="30113" h="28860" extrusionOk="0">
                  <a:moveTo>
                    <a:pt x="7304" y="1"/>
                  </a:moveTo>
                  <a:lnTo>
                    <a:pt x="7147" y="282"/>
                  </a:lnTo>
                  <a:lnTo>
                    <a:pt x="29444" y="12552"/>
                  </a:lnTo>
                  <a:lnTo>
                    <a:pt x="1" y="28568"/>
                  </a:lnTo>
                  <a:lnTo>
                    <a:pt x="157" y="28860"/>
                  </a:lnTo>
                  <a:lnTo>
                    <a:pt x="30112" y="12552"/>
                  </a:lnTo>
                  <a:lnTo>
                    <a:pt x="730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2" name="Google Shape;492;p32"/>
            <p:cNvSpPr/>
            <p:nvPr/>
          </p:nvSpPr>
          <p:spPr>
            <a:xfrm>
              <a:off x="2073200" y="775450"/>
              <a:ext cx="761425" cy="443450"/>
            </a:xfrm>
            <a:custGeom>
              <a:avLst/>
              <a:gdLst/>
              <a:ahLst/>
              <a:cxnLst/>
              <a:rect l="l" t="t" r="r" b="b"/>
              <a:pathLst>
                <a:path w="30457" h="17738" extrusionOk="0">
                  <a:moveTo>
                    <a:pt x="29935" y="418"/>
                  </a:moveTo>
                  <a:lnTo>
                    <a:pt x="22966" y="17278"/>
                  </a:lnTo>
                  <a:lnTo>
                    <a:pt x="982" y="5186"/>
                  </a:lnTo>
                  <a:lnTo>
                    <a:pt x="29935" y="418"/>
                  </a:lnTo>
                  <a:close/>
                  <a:moveTo>
                    <a:pt x="30457" y="0"/>
                  </a:moveTo>
                  <a:lnTo>
                    <a:pt x="1" y="5019"/>
                  </a:lnTo>
                  <a:lnTo>
                    <a:pt x="22976" y="17644"/>
                  </a:lnTo>
                  <a:lnTo>
                    <a:pt x="23133" y="17737"/>
                  </a:lnTo>
                  <a:lnTo>
                    <a:pt x="3045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1113325" y="1949225"/>
              <a:ext cx="369125" cy="446575"/>
            </a:xfrm>
            <a:custGeom>
              <a:avLst/>
              <a:gdLst/>
              <a:ahLst/>
              <a:cxnLst/>
              <a:rect l="l" t="t" r="r" b="b"/>
              <a:pathLst>
                <a:path w="14765" h="17863" extrusionOk="0">
                  <a:moveTo>
                    <a:pt x="324" y="512"/>
                  </a:moveTo>
                  <a:lnTo>
                    <a:pt x="14138" y="7054"/>
                  </a:lnTo>
                  <a:lnTo>
                    <a:pt x="324" y="17227"/>
                  </a:lnTo>
                  <a:lnTo>
                    <a:pt x="324" y="512"/>
                  </a:lnTo>
                  <a:close/>
                  <a:moveTo>
                    <a:pt x="0" y="0"/>
                  </a:moveTo>
                  <a:lnTo>
                    <a:pt x="0" y="17863"/>
                  </a:lnTo>
                  <a:lnTo>
                    <a:pt x="14764" y="69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4" name="Google Shape;494;p32"/>
            <p:cNvSpPr/>
            <p:nvPr/>
          </p:nvSpPr>
          <p:spPr>
            <a:xfrm>
              <a:off x="1467550" y="2120075"/>
              <a:ext cx="662300" cy="652375"/>
            </a:xfrm>
            <a:custGeom>
              <a:avLst/>
              <a:gdLst/>
              <a:ahLst/>
              <a:cxnLst/>
              <a:rect l="l" t="t" r="r" b="b"/>
              <a:pathLst>
                <a:path w="26492" h="26095" extrusionOk="0">
                  <a:moveTo>
                    <a:pt x="554" y="376"/>
                  </a:moveTo>
                  <a:lnTo>
                    <a:pt x="25959" y="2953"/>
                  </a:lnTo>
                  <a:lnTo>
                    <a:pt x="13074" y="25406"/>
                  </a:lnTo>
                  <a:lnTo>
                    <a:pt x="554" y="376"/>
                  </a:lnTo>
                  <a:close/>
                  <a:moveTo>
                    <a:pt x="0" y="1"/>
                  </a:moveTo>
                  <a:lnTo>
                    <a:pt x="13053" y="26095"/>
                  </a:lnTo>
                  <a:lnTo>
                    <a:pt x="26491" y="26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5" name="Google Shape;495;p32"/>
            <p:cNvSpPr/>
            <p:nvPr/>
          </p:nvSpPr>
          <p:spPr>
            <a:xfrm>
              <a:off x="1113325" y="2112775"/>
              <a:ext cx="370675" cy="800025"/>
            </a:xfrm>
            <a:custGeom>
              <a:avLst/>
              <a:gdLst/>
              <a:ahLst/>
              <a:cxnLst/>
              <a:rect l="l" t="t" r="r" b="b"/>
              <a:pathLst>
                <a:path w="14827" h="32001" extrusionOk="0">
                  <a:moveTo>
                    <a:pt x="14076" y="950"/>
                  </a:moveTo>
                  <a:lnTo>
                    <a:pt x="1785" y="30613"/>
                  </a:lnTo>
                  <a:lnTo>
                    <a:pt x="334" y="11081"/>
                  </a:lnTo>
                  <a:lnTo>
                    <a:pt x="14076" y="950"/>
                  </a:lnTo>
                  <a:close/>
                  <a:moveTo>
                    <a:pt x="14827" y="1"/>
                  </a:moveTo>
                  <a:lnTo>
                    <a:pt x="74" y="10872"/>
                  </a:lnTo>
                  <a:lnTo>
                    <a:pt x="0" y="10924"/>
                  </a:lnTo>
                  <a:lnTo>
                    <a:pt x="1555" y="32000"/>
                  </a:lnTo>
                  <a:lnTo>
                    <a:pt x="1482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6" name="Google Shape;496;p32"/>
            <p:cNvSpPr/>
            <p:nvPr/>
          </p:nvSpPr>
          <p:spPr>
            <a:xfrm>
              <a:off x="1148275" y="2115125"/>
              <a:ext cx="651875" cy="785925"/>
            </a:xfrm>
            <a:custGeom>
              <a:avLst/>
              <a:gdLst/>
              <a:ahLst/>
              <a:cxnLst/>
              <a:rect l="l" t="t" r="r" b="b"/>
              <a:pathLst>
                <a:path w="26075" h="31437" extrusionOk="0">
                  <a:moveTo>
                    <a:pt x="13063" y="772"/>
                  </a:moveTo>
                  <a:lnTo>
                    <a:pt x="25594" y="25834"/>
                  </a:lnTo>
                  <a:lnTo>
                    <a:pt x="533" y="30988"/>
                  </a:lnTo>
                  <a:lnTo>
                    <a:pt x="13063" y="772"/>
                  </a:lnTo>
                  <a:close/>
                  <a:moveTo>
                    <a:pt x="13042" y="0"/>
                  </a:moveTo>
                  <a:lnTo>
                    <a:pt x="0" y="31437"/>
                  </a:lnTo>
                  <a:lnTo>
                    <a:pt x="26074" y="26063"/>
                  </a:lnTo>
                  <a:lnTo>
                    <a:pt x="1304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7" name="Google Shape;497;p32"/>
            <p:cNvSpPr/>
            <p:nvPr/>
          </p:nvSpPr>
          <p:spPr>
            <a:xfrm>
              <a:off x="1151400" y="2893725"/>
              <a:ext cx="204525" cy="398325"/>
            </a:xfrm>
            <a:custGeom>
              <a:avLst/>
              <a:gdLst/>
              <a:ahLst/>
              <a:cxnLst/>
              <a:rect l="l" t="t" r="r" b="b"/>
              <a:pathLst>
                <a:path w="8181" h="15933" extrusionOk="0">
                  <a:moveTo>
                    <a:pt x="293" y="1"/>
                  </a:moveTo>
                  <a:lnTo>
                    <a:pt x="1" y="136"/>
                  </a:lnTo>
                  <a:lnTo>
                    <a:pt x="7899" y="15933"/>
                  </a:lnTo>
                  <a:lnTo>
                    <a:pt x="8181" y="15786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8" name="Google Shape;498;p32"/>
            <p:cNvSpPr/>
            <p:nvPr/>
          </p:nvSpPr>
          <p:spPr>
            <a:xfrm>
              <a:off x="1345750" y="2750525"/>
              <a:ext cx="454400" cy="695950"/>
            </a:xfrm>
            <a:custGeom>
              <a:avLst/>
              <a:gdLst/>
              <a:ahLst/>
              <a:cxnLst/>
              <a:rect l="l" t="t" r="r" b="b"/>
              <a:pathLst>
                <a:path w="18176" h="27838" extrusionOk="0">
                  <a:moveTo>
                    <a:pt x="17695" y="1065"/>
                  </a:moveTo>
                  <a:lnTo>
                    <a:pt x="14044" y="27368"/>
                  </a:lnTo>
                  <a:lnTo>
                    <a:pt x="532" y="21525"/>
                  </a:lnTo>
                  <a:lnTo>
                    <a:pt x="17695" y="1065"/>
                  </a:lnTo>
                  <a:close/>
                  <a:moveTo>
                    <a:pt x="18175" y="0"/>
                  </a:moveTo>
                  <a:lnTo>
                    <a:pt x="146" y="21484"/>
                  </a:lnTo>
                  <a:lnTo>
                    <a:pt x="0" y="21651"/>
                  </a:lnTo>
                  <a:lnTo>
                    <a:pt x="14304" y="27837"/>
                  </a:lnTo>
                  <a:lnTo>
                    <a:pt x="1817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9" name="Google Shape;499;p32"/>
            <p:cNvSpPr/>
            <p:nvPr/>
          </p:nvSpPr>
          <p:spPr>
            <a:xfrm>
              <a:off x="1985325" y="2193900"/>
              <a:ext cx="131200" cy="228500"/>
            </a:xfrm>
            <a:custGeom>
              <a:avLst/>
              <a:gdLst/>
              <a:ahLst/>
              <a:cxnLst/>
              <a:rect l="l" t="t" r="r" b="b"/>
              <a:pathLst>
                <a:path w="5248" h="9140" extrusionOk="0">
                  <a:moveTo>
                    <a:pt x="5248" y="0"/>
                  </a:moveTo>
                  <a:lnTo>
                    <a:pt x="0" y="914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0" name="Google Shape;500;p32"/>
            <p:cNvSpPr/>
            <p:nvPr/>
          </p:nvSpPr>
          <p:spPr>
            <a:xfrm>
              <a:off x="1794375" y="2188675"/>
              <a:ext cx="331300" cy="574400"/>
            </a:xfrm>
            <a:custGeom>
              <a:avLst/>
              <a:gdLst/>
              <a:ahLst/>
              <a:cxnLst/>
              <a:rect l="l" t="t" r="r" b="b"/>
              <a:pathLst>
                <a:path w="13252" h="22976" extrusionOk="0">
                  <a:moveTo>
                    <a:pt x="13001" y="0"/>
                  </a:moveTo>
                  <a:lnTo>
                    <a:pt x="12886" y="209"/>
                  </a:lnTo>
                  <a:lnTo>
                    <a:pt x="7638" y="9349"/>
                  </a:lnTo>
                  <a:lnTo>
                    <a:pt x="1" y="22662"/>
                  </a:lnTo>
                  <a:lnTo>
                    <a:pt x="22" y="22715"/>
                  </a:lnTo>
                  <a:lnTo>
                    <a:pt x="230" y="22474"/>
                  </a:lnTo>
                  <a:lnTo>
                    <a:pt x="168" y="22944"/>
                  </a:lnTo>
                  <a:lnTo>
                    <a:pt x="199" y="22975"/>
                  </a:lnTo>
                  <a:lnTo>
                    <a:pt x="13252" y="220"/>
                  </a:lnTo>
                  <a:lnTo>
                    <a:pt x="12855" y="283"/>
                  </a:lnTo>
                  <a:lnTo>
                    <a:pt x="130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1" name="Google Shape;501;p32"/>
            <p:cNvSpPr/>
            <p:nvPr/>
          </p:nvSpPr>
          <p:spPr>
            <a:xfrm>
              <a:off x="1793075" y="2755225"/>
              <a:ext cx="1850" cy="2625"/>
            </a:xfrm>
            <a:custGeom>
              <a:avLst/>
              <a:gdLst/>
              <a:ahLst/>
              <a:cxnLst/>
              <a:rect l="l" t="t" r="r" b="b"/>
              <a:pathLst>
                <a:path w="74" h="105" extrusionOk="0">
                  <a:moveTo>
                    <a:pt x="53" y="0"/>
                  </a:moveTo>
                  <a:lnTo>
                    <a:pt x="0" y="84"/>
                  </a:lnTo>
                  <a:lnTo>
                    <a:pt x="32" y="105"/>
                  </a:lnTo>
                  <a:lnTo>
                    <a:pt x="74" y="53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2" name="Google Shape;502;p32"/>
            <p:cNvSpPr/>
            <p:nvPr/>
          </p:nvSpPr>
          <p:spPr>
            <a:xfrm>
              <a:off x="1793875" y="2750525"/>
              <a:ext cx="6275" cy="11775"/>
            </a:xfrm>
            <a:custGeom>
              <a:avLst/>
              <a:gdLst/>
              <a:ahLst/>
              <a:cxnLst/>
              <a:rect l="l" t="t" r="r" b="b"/>
              <a:pathLst>
                <a:path w="251" h="471" extrusionOk="0">
                  <a:moveTo>
                    <a:pt x="250" y="0"/>
                  </a:moveTo>
                  <a:lnTo>
                    <a:pt x="42" y="241"/>
                  </a:lnTo>
                  <a:lnTo>
                    <a:pt x="0" y="293"/>
                  </a:lnTo>
                  <a:lnTo>
                    <a:pt x="188" y="47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3" name="Google Shape;503;p32"/>
            <p:cNvSpPr/>
            <p:nvPr/>
          </p:nvSpPr>
          <p:spPr>
            <a:xfrm>
              <a:off x="1901850" y="1202975"/>
              <a:ext cx="757500" cy="997200"/>
            </a:xfrm>
            <a:custGeom>
              <a:avLst/>
              <a:gdLst/>
              <a:ahLst/>
              <a:cxnLst/>
              <a:rect l="l" t="t" r="r" b="b"/>
              <a:pathLst>
                <a:path w="30300" h="39888" extrusionOk="0">
                  <a:moveTo>
                    <a:pt x="29507" y="803"/>
                  </a:moveTo>
                  <a:lnTo>
                    <a:pt x="8879" y="39115"/>
                  </a:lnTo>
                  <a:lnTo>
                    <a:pt x="407" y="16641"/>
                  </a:lnTo>
                  <a:lnTo>
                    <a:pt x="29507" y="803"/>
                  </a:lnTo>
                  <a:close/>
                  <a:moveTo>
                    <a:pt x="30300" y="0"/>
                  </a:moveTo>
                  <a:lnTo>
                    <a:pt x="1" y="16495"/>
                  </a:lnTo>
                  <a:lnTo>
                    <a:pt x="8827" y="39888"/>
                  </a:lnTo>
                  <a:lnTo>
                    <a:pt x="3030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4" name="Google Shape;504;p32"/>
            <p:cNvSpPr/>
            <p:nvPr/>
          </p:nvSpPr>
          <p:spPr>
            <a:xfrm>
              <a:off x="2115750" y="1211050"/>
              <a:ext cx="1135950" cy="984700"/>
            </a:xfrm>
            <a:custGeom>
              <a:avLst/>
              <a:gdLst/>
              <a:ahLst/>
              <a:cxnLst/>
              <a:rect l="l" t="t" r="r" b="b"/>
              <a:pathLst>
                <a:path w="45438" h="39388" extrusionOk="0">
                  <a:moveTo>
                    <a:pt x="21201" y="0"/>
                  </a:moveTo>
                  <a:lnTo>
                    <a:pt x="0" y="39388"/>
                  </a:lnTo>
                  <a:lnTo>
                    <a:pt x="0" y="39388"/>
                  </a:lnTo>
                  <a:lnTo>
                    <a:pt x="45438" y="32198"/>
                  </a:lnTo>
                  <a:lnTo>
                    <a:pt x="45386" y="31875"/>
                  </a:lnTo>
                  <a:lnTo>
                    <a:pt x="594" y="38970"/>
                  </a:lnTo>
                  <a:lnTo>
                    <a:pt x="594" y="38970"/>
                  </a:lnTo>
                  <a:lnTo>
                    <a:pt x="21493" y="157"/>
                  </a:lnTo>
                  <a:lnTo>
                    <a:pt x="2120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5" name="Google Shape;505;p32"/>
            <p:cNvSpPr/>
            <p:nvPr/>
          </p:nvSpPr>
          <p:spPr>
            <a:xfrm>
              <a:off x="2640800" y="728250"/>
              <a:ext cx="785950" cy="495100"/>
            </a:xfrm>
            <a:custGeom>
              <a:avLst/>
              <a:gdLst/>
              <a:ahLst/>
              <a:cxnLst/>
              <a:rect l="l" t="t" r="r" b="b"/>
              <a:pathLst>
                <a:path w="31438" h="19804" extrusionOk="0">
                  <a:moveTo>
                    <a:pt x="30153" y="438"/>
                  </a:moveTo>
                  <a:lnTo>
                    <a:pt x="689" y="18989"/>
                  </a:lnTo>
                  <a:lnTo>
                    <a:pt x="7596" y="2254"/>
                  </a:lnTo>
                  <a:lnTo>
                    <a:pt x="30153" y="438"/>
                  </a:lnTo>
                  <a:close/>
                  <a:moveTo>
                    <a:pt x="31437" y="0"/>
                  </a:moveTo>
                  <a:lnTo>
                    <a:pt x="7377" y="1941"/>
                  </a:lnTo>
                  <a:lnTo>
                    <a:pt x="0" y="19803"/>
                  </a:lnTo>
                  <a:lnTo>
                    <a:pt x="3143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6" name="Google Shape;506;p32"/>
            <p:cNvSpPr/>
            <p:nvPr/>
          </p:nvSpPr>
          <p:spPr>
            <a:xfrm>
              <a:off x="2819225" y="446000"/>
              <a:ext cx="601500" cy="339375"/>
            </a:xfrm>
            <a:custGeom>
              <a:avLst/>
              <a:gdLst/>
              <a:ahLst/>
              <a:cxnLst/>
              <a:rect l="l" t="t" r="r" b="b"/>
              <a:pathLst>
                <a:path w="24060" h="13575" extrusionOk="0">
                  <a:moveTo>
                    <a:pt x="10528" y="460"/>
                  </a:moveTo>
                  <a:lnTo>
                    <a:pt x="23257" y="11384"/>
                  </a:lnTo>
                  <a:lnTo>
                    <a:pt x="699" y="13199"/>
                  </a:lnTo>
                  <a:lnTo>
                    <a:pt x="10528" y="460"/>
                  </a:lnTo>
                  <a:close/>
                  <a:moveTo>
                    <a:pt x="10475" y="1"/>
                  </a:moveTo>
                  <a:lnTo>
                    <a:pt x="0" y="13575"/>
                  </a:lnTo>
                  <a:lnTo>
                    <a:pt x="24060" y="11634"/>
                  </a:lnTo>
                  <a:lnTo>
                    <a:pt x="1047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7" name="Google Shape;507;p32"/>
            <p:cNvSpPr/>
            <p:nvPr/>
          </p:nvSpPr>
          <p:spPr>
            <a:xfrm>
              <a:off x="3073550" y="285575"/>
              <a:ext cx="561075" cy="454700"/>
            </a:xfrm>
            <a:custGeom>
              <a:avLst/>
              <a:gdLst/>
              <a:ahLst/>
              <a:cxnLst/>
              <a:rect l="l" t="t" r="r" b="b"/>
              <a:pathLst>
                <a:path w="22443" h="18188" extrusionOk="0">
                  <a:moveTo>
                    <a:pt x="21827" y="513"/>
                  </a:moveTo>
                  <a:lnTo>
                    <a:pt x="13439" y="17665"/>
                  </a:lnTo>
                  <a:lnTo>
                    <a:pt x="657" y="6720"/>
                  </a:lnTo>
                  <a:lnTo>
                    <a:pt x="21827" y="513"/>
                  </a:lnTo>
                  <a:close/>
                  <a:moveTo>
                    <a:pt x="22442" y="1"/>
                  </a:moveTo>
                  <a:lnTo>
                    <a:pt x="0" y="6574"/>
                  </a:lnTo>
                  <a:lnTo>
                    <a:pt x="13543" y="18187"/>
                  </a:lnTo>
                  <a:lnTo>
                    <a:pt x="2244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8" name="Google Shape;508;p32"/>
            <p:cNvSpPr/>
            <p:nvPr/>
          </p:nvSpPr>
          <p:spPr>
            <a:xfrm>
              <a:off x="3402450" y="287150"/>
              <a:ext cx="744200" cy="454150"/>
            </a:xfrm>
            <a:custGeom>
              <a:avLst/>
              <a:gdLst/>
              <a:ahLst/>
              <a:cxnLst/>
              <a:rect l="l" t="t" r="r" b="b"/>
              <a:pathLst>
                <a:path w="29768" h="18166" extrusionOk="0">
                  <a:moveTo>
                    <a:pt x="9068" y="387"/>
                  </a:moveTo>
                  <a:lnTo>
                    <a:pt x="28797" y="6605"/>
                  </a:lnTo>
                  <a:lnTo>
                    <a:pt x="658" y="17561"/>
                  </a:lnTo>
                  <a:lnTo>
                    <a:pt x="9068" y="387"/>
                  </a:lnTo>
                  <a:close/>
                  <a:moveTo>
                    <a:pt x="8890" y="1"/>
                  </a:moveTo>
                  <a:lnTo>
                    <a:pt x="0" y="18166"/>
                  </a:lnTo>
                  <a:lnTo>
                    <a:pt x="29768" y="6564"/>
                  </a:lnTo>
                  <a:lnTo>
                    <a:pt x="9026" y="42"/>
                  </a:lnTo>
                  <a:lnTo>
                    <a:pt x="889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9" name="Google Shape;509;p32"/>
            <p:cNvSpPr/>
            <p:nvPr/>
          </p:nvSpPr>
          <p:spPr>
            <a:xfrm>
              <a:off x="4128900" y="447575"/>
              <a:ext cx="349550" cy="543625"/>
            </a:xfrm>
            <a:custGeom>
              <a:avLst/>
              <a:gdLst/>
              <a:ahLst/>
              <a:cxnLst/>
              <a:rect l="l" t="t" r="r" b="b"/>
              <a:pathLst>
                <a:path w="13982" h="21745" extrusionOk="0">
                  <a:moveTo>
                    <a:pt x="439" y="334"/>
                  </a:moveTo>
                  <a:lnTo>
                    <a:pt x="13532" y="699"/>
                  </a:lnTo>
                  <a:lnTo>
                    <a:pt x="6625" y="20701"/>
                  </a:lnTo>
                  <a:lnTo>
                    <a:pt x="439" y="334"/>
                  </a:lnTo>
                  <a:close/>
                  <a:moveTo>
                    <a:pt x="0" y="1"/>
                  </a:moveTo>
                  <a:lnTo>
                    <a:pt x="6604" y="21744"/>
                  </a:lnTo>
                  <a:lnTo>
                    <a:pt x="13981" y="3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0" name="Google Shape;510;p32"/>
            <p:cNvSpPr/>
            <p:nvPr/>
          </p:nvSpPr>
          <p:spPr>
            <a:xfrm>
              <a:off x="4285925" y="456450"/>
              <a:ext cx="572025" cy="532900"/>
            </a:xfrm>
            <a:custGeom>
              <a:avLst/>
              <a:gdLst/>
              <a:ahLst/>
              <a:cxnLst/>
              <a:rect l="l" t="t" r="r" b="b"/>
              <a:pathLst>
                <a:path w="22881" h="21316" extrusionOk="0">
                  <a:moveTo>
                    <a:pt x="7575" y="386"/>
                  </a:moveTo>
                  <a:lnTo>
                    <a:pt x="22151" y="4028"/>
                  </a:lnTo>
                  <a:lnTo>
                    <a:pt x="657" y="20408"/>
                  </a:lnTo>
                  <a:lnTo>
                    <a:pt x="7575" y="386"/>
                  </a:lnTo>
                  <a:close/>
                  <a:moveTo>
                    <a:pt x="7367" y="0"/>
                  </a:moveTo>
                  <a:lnTo>
                    <a:pt x="0" y="21316"/>
                  </a:lnTo>
                  <a:lnTo>
                    <a:pt x="22881" y="3871"/>
                  </a:lnTo>
                  <a:lnTo>
                    <a:pt x="736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1" name="Google Shape;511;p32"/>
            <p:cNvSpPr/>
            <p:nvPr/>
          </p:nvSpPr>
          <p:spPr>
            <a:xfrm>
              <a:off x="3398025" y="446275"/>
              <a:ext cx="902250" cy="537625"/>
            </a:xfrm>
            <a:custGeom>
              <a:avLst/>
              <a:gdLst/>
              <a:ahLst/>
              <a:cxnLst/>
              <a:rect l="l" t="t" r="r" b="b"/>
              <a:pathLst>
                <a:path w="36090" h="21505" extrusionOk="0">
                  <a:moveTo>
                    <a:pt x="29350" y="438"/>
                  </a:moveTo>
                  <a:lnTo>
                    <a:pt x="35610" y="21034"/>
                  </a:lnTo>
                  <a:lnTo>
                    <a:pt x="35610" y="21034"/>
                  </a:lnTo>
                  <a:lnTo>
                    <a:pt x="1023" y="11467"/>
                  </a:lnTo>
                  <a:lnTo>
                    <a:pt x="29350" y="438"/>
                  </a:lnTo>
                  <a:close/>
                  <a:moveTo>
                    <a:pt x="29558" y="0"/>
                  </a:moveTo>
                  <a:lnTo>
                    <a:pt x="1" y="11530"/>
                  </a:lnTo>
                  <a:lnTo>
                    <a:pt x="36090" y="21504"/>
                  </a:lnTo>
                  <a:lnTo>
                    <a:pt x="36090" y="21504"/>
                  </a:lnTo>
                  <a:lnTo>
                    <a:pt x="29611" y="167"/>
                  </a:lnTo>
                  <a:lnTo>
                    <a:pt x="2955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2" name="Google Shape;512;p32"/>
            <p:cNvSpPr/>
            <p:nvPr/>
          </p:nvSpPr>
          <p:spPr>
            <a:xfrm>
              <a:off x="4283050" y="549550"/>
              <a:ext cx="1017050" cy="499025"/>
            </a:xfrm>
            <a:custGeom>
              <a:avLst/>
              <a:gdLst/>
              <a:ahLst/>
              <a:cxnLst/>
              <a:rect l="l" t="t" r="r" b="b"/>
              <a:pathLst>
                <a:path w="40682" h="19961" extrusionOk="0">
                  <a:moveTo>
                    <a:pt x="22610" y="439"/>
                  </a:moveTo>
                  <a:lnTo>
                    <a:pt x="39909" y="19585"/>
                  </a:lnTo>
                  <a:lnTo>
                    <a:pt x="888" y="17007"/>
                  </a:lnTo>
                  <a:lnTo>
                    <a:pt x="22610" y="439"/>
                  </a:lnTo>
                  <a:close/>
                  <a:moveTo>
                    <a:pt x="22652" y="1"/>
                  </a:moveTo>
                  <a:lnTo>
                    <a:pt x="0" y="17279"/>
                  </a:lnTo>
                  <a:lnTo>
                    <a:pt x="40681" y="19961"/>
                  </a:lnTo>
                  <a:lnTo>
                    <a:pt x="40681" y="19961"/>
                  </a:lnTo>
                  <a:lnTo>
                    <a:pt x="226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3" name="Google Shape;513;p32"/>
            <p:cNvSpPr/>
            <p:nvPr/>
          </p:nvSpPr>
          <p:spPr>
            <a:xfrm>
              <a:off x="4833675" y="544350"/>
              <a:ext cx="718650" cy="505000"/>
            </a:xfrm>
            <a:custGeom>
              <a:avLst/>
              <a:gdLst/>
              <a:ahLst/>
              <a:cxnLst/>
              <a:rect l="l" t="t" r="r" b="b"/>
              <a:pathLst>
                <a:path w="28746" h="20200" extrusionOk="0">
                  <a:moveTo>
                    <a:pt x="1211" y="866"/>
                  </a:moveTo>
                  <a:lnTo>
                    <a:pt x="28109" y="12124"/>
                  </a:lnTo>
                  <a:lnTo>
                    <a:pt x="18291" y="19761"/>
                  </a:lnTo>
                  <a:lnTo>
                    <a:pt x="1211" y="866"/>
                  </a:lnTo>
                  <a:close/>
                  <a:moveTo>
                    <a:pt x="1" y="0"/>
                  </a:moveTo>
                  <a:lnTo>
                    <a:pt x="18155" y="20085"/>
                  </a:lnTo>
                  <a:lnTo>
                    <a:pt x="18249" y="20199"/>
                  </a:lnTo>
                  <a:lnTo>
                    <a:pt x="28745" y="1204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4" name="Google Shape;514;p32"/>
            <p:cNvSpPr/>
            <p:nvPr/>
          </p:nvSpPr>
          <p:spPr>
            <a:xfrm>
              <a:off x="3409750" y="729800"/>
              <a:ext cx="885600" cy="252250"/>
            </a:xfrm>
            <a:custGeom>
              <a:avLst/>
              <a:gdLst/>
              <a:ahLst/>
              <a:cxnLst/>
              <a:rect l="l" t="t" r="r" b="b"/>
              <a:pathLst>
                <a:path w="35424" h="10090" extrusionOk="0">
                  <a:moveTo>
                    <a:pt x="84" y="1"/>
                  </a:moveTo>
                  <a:lnTo>
                    <a:pt x="1" y="314"/>
                  </a:lnTo>
                  <a:lnTo>
                    <a:pt x="35340" y="10090"/>
                  </a:lnTo>
                  <a:lnTo>
                    <a:pt x="35423" y="977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5" name="Google Shape;515;p32"/>
            <p:cNvSpPr/>
            <p:nvPr/>
          </p:nvSpPr>
          <p:spPr>
            <a:xfrm>
              <a:off x="3999000" y="976800"/>
              <a:ext cx="299200" cy="933075"/>
            </a:xfrm>
            <a:custGeom>
              <a:avLst/>
              <a:gdLst/>
              <a:ahLst/>
              <a:cxnLst/>
              <a:rect l="l" t="t" r="r" b="b"/>
              <a:pathLst>
                <a:path w="11968" h="37323" extrusionOk="0">
                  <a:moveTo>
                    <a:pt x="11654" y="1"/>
                  </a:moveTo>
                  <a:lnTo>
                    <a:pt x="1" y="37218"/>
                  </a:lnTo>
                  <a:lnTo>
                    <a:pt x="314" y="37322"/>
                  </a:lnTo>
                  <a:lnTo>
                    <a:pt x="11967" y="95"/>
                  </a:lnTo>
                  <a:lnTo>
                    <a:pt x="1165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6" name="Google Shape;516;p32"/>
            <p:cNvSpPr/>
            <p:nvPr/>
          </p:nvSpPr>
          <p:spPr>
            <a:xfrm>
              <a:off x="2820000" y="2001900"/>
              <a:ext cx="529775" cy="596850"/>
            </a:xfrm>
            <a:custGeom>
              <a:avLst/>
              <a:gdLst/>
              <a:ahLst/>
              <a:cxnLst/>
              <a:rect l="l" t="t" r="r" b="b"/>
              <a:pathLst>
                <a:path w="21191" h="23874" extrusionOk="0">
                  <a:moveTo>
                    <a:pt x="17143" y="805"/>
                  </a:moveTo>
                  <a:lnTo>
                    <a:pt x="20805" y="23550"/>
                  </a:lnTo>
                  <a:lnTo>
                    <a:pt x="637" y="23184"/>
                  </a:lnTo>
                  <a:lnTo>
                    <a:pt x="17143" y="805"/>
                  </a:lnTo>
                  <a:close/>
                  <a:moveTo>
                    <a:pt x="17341" y="1"/>
                  </a:moveTo>
                  <a:lnTo>
                    <a:pt x="1" y="23487"/>
                  </a:lnTo>
                  <a:lnTo>
                    <a:pt x="20993" y="23873"/>
                  </a:lnTo>
                  <a:lnTo>
                    <a:pt x="21191" y="23873"/>
                  </a:lnTo>
                  <a:lnTo>
                    <a:pt x="1734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7" name="Google Shape;517;p32"/>
            <p:cNvSpPr/>
            <p:nvPr/>
          </p:nvSpPr>
          <p:spPr>
            <a:xfrm>
              <a:off x="3254300" y="2007125"/>
              <a:ext cx="1325" cy="1350"/>
            </a:xfrm>
            <a:custGeom>
              <a:avLst/>
              <a:gdLst/>
              <a:ahLst/>
              <a:cxnLst/>
              <a:rect l="l" t="t" r="r" b="b"/>
              <a:pathLst>
                <a:path w="53" h="54" extrusionOk="0">
                  <a:moveTo>
                    <a:pt x="53" y="1"/>
                  </a:moveTo>
                  <a:lnTo>
                    <a:pt x="0" y="11"/>
                  </a:lnTo>
                  <a:lnTo>
                    <a:pt x="11" y="53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8" name="Google Shape;518;p32"/>
            <p:cNvSpPr/>
            <p:nvPr/>
          </p:nvSpPr>
          <p:spPr>
            <a:xfrm>
              <a:off x="3254575" y="1905400"/>
              <a:ext cx="743650" cy="105925"/>
            </a:xfrm>
            <a:custGeom>
              <a:avLst/>
              <a:gdLst/>
              <a:ahLst/>
              <a:cxnLst/>
              <a:rect l="l" t="t" r="r" b="b"/>
              <a:pathLst>
                <a:path w="29746" h="4237" extrusionOk="0">
                  <a:moveTo>
                    <a:pt x="29631" y="1"/>
                  </a:moveTo>
                  <a:lnTo>
                    <a:pt x="42" y="4070"/>
                  </a:lnTo>
                  <a:lnTo>
                    <a:pt x="0" y="4122"/>
                  </a:lnTo>
                  <a:lnTo>
                    <a:pt x="21" y="4237"/>
                  </a:lnTo>
                  <a:lnTo>
                    <a:pt x="29746" y="157"/>
                  </a:lnTo>
                  <a:lnTo>
                    <a:pt x="2963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9" name="Google Shape;519;p32"/>
            <p:cNvSpPr/>
            <p:nvPr/>
          </p:nvSpPr>
          <p:spPr>
            <a:xfrm>
              <a:off x="3255075" y="1909325"/>
              <a:ext cx="745000" cy="273625"/>
            </a:xfrm>
            <a:custGeom>
              <a:avLst/>
              <a:gdLst/>
              <a:ahLst/>
              <a:cxnLst/>
              <a:rect l="l" t="t" r="r" b="b"/>
              <a:pathLst>
                <a:path w="29800" h="10945" extrusionOk="0">
                  <a:moveTo>
                    <a:pt x="29726" y="0"/>
                  </a:moveTo>
                  <a:lnTo>
                    <a:pt x="1" y="4080"/>
                  </a:lnTo>
                  <a:lnTo>
                    <a:pt x="28" y="4246"/>
                  </a:lnTo>
                  <a:lnTo>
                    <a:pt x="28" y="4246"/>
                  </a:lnTo>
                  <a:lnTo>
                    <a:pt x="29737" y="157"/>
                  </a:lnTo>
                  <a:lnTo>
                    <a:pt x="29799" y="84"/>
                  </a:lnTo>
                  <a:lnTo>
                    <a:pt x="29726" y="0"/>
                  </a:lnTo>
                  <a:close/>
                  <a:moveTo>
                    <a:pt x="28" y="4246"/>
                  </a:moveTo>
                  <a:lnTo>
                    <a:pt x="22" y="4247"/>
                  </a:lnTo>
                  <a:lnTo>
                    <a:pt x="1107" y="10945"/>
                  </a:lnTo>
                  <a:lnTo>
                    <a:pt x="28" y="4246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0" name="Google Shape;520;p32"/>
            <p:cNvSpPr/>
            <p:nvPr/>
          </p:nvSpPr>
          <p:spPr>
            <a:xfrm>
              <a:off x="3998475" y="1911400"/>
              <a:ext cx="2625" cy="1850"/>
            </a:xfrm>
            <a:custGeom>
              <a:avLst/>
              <a:gdLst/>
              <a:ahLst/>
              <a:cxnLst/>
              <a:rect l="l" t="t" r="r" b="b"/>
              <a:pathLst>
                <a:path w="105" h="74" extrusionOk="0">
                  <a:moveTo>
                    <a:pt x="63" y="1"/>
                  </a:moveTo>
                  <a:lnTo>
                    <a:pt x="1" y="74"/>
                  </a:lnTo>
                  <a:lnTo>
                    <a:pt x="1" y="74"/>
                  </a:lnTo>
                  <a:lnTo>
                    <a:pt x="105" y="64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1" name="Google Shape;521;p32"/>
            <p:cNvSpPr/>
            <p:nvPr/>
          </p:nvSpPr>
          <p:spPr>
            <a:xfrm>
              <a:off x="3246225" y="2008175"/>
              <a:ext cx="2100" cy="550"/>
            </a:xfrm>
            <a:custGeom>
              <a:avLst/>
              <a:gdLst/>
              <a:ahLst/>
              <a:cxnLst/>
              <a:rect l="l" t="t" r="r" b="b"/>
              <a:pathLst>
                <a:path w="84" h="22" extrusionOk="0">
                  <a:moveTo>
                    <a:pt x="73" y="0"/>
                  </a:moveTo>
                  <a:lnTo>
                    <a:pt x="0" y="11"/>
                  </a:lnTo>
                  <a:lnTo>
                    <a:pt x="0" y="2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" name="Google Shape;522;p32"/>
            <p:cNvSpPr/>
            <p:nvPr/>
          </p:nvSpPr>
          <p:spPr>
            <a:xfrm>
              <a:off x="3248025" y="2008175"/>
              <a:ext cx="825" cy="25"/>
            </a:xfrm>
            <a:custGeom>
              <a:avLst/>
              <a:gdLst/>
              <a:ahLst/>
              <a:cxnLst/>
              <a:rect l="l" t="t" r="r" b="b"/>
              <a:pathLst>
                <a:path w="33" h="1" extrusionOk="0">
                  <a:moveTo>
                    <a:pt x="33" y="0"/>
                  </a:moveTo>
                  <a:lnTo>
                    <a:pt x="1" y="0"/>
                  </a:lnTo>
                  <a:lnTo>
                    <a:pt x="12" y="0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3" name="Google Shape;523;p32"/>
            <p:cNvSpPr/>
            <p:nvPr/>
          </p:nvSpPr>
          <p:spPr>
            <a:xfrm>
              <a:off x="3246225" y="2008175"/>
              <a:ext cx="2350" cy="2625"/>
            </a:xfrm>
            <a:custGeom>
              <a:avLst/>
              <a:gdLst/>
              <a:ahLst/>
              <a:cxnLst/>
              <a:rect l="l" t="t" r="r" b="b"/>
              <a:pathLst>
                <a:path w="94" h="105" extrusionOk="0">
                  <a:moveTo>
                    <a:pt x="84" y="0"/>
                  </a:moveTo>
                  <a:lnTo>
                    <a:pt x="0" y="21"/>
                  </a:lnTo>
                  <a:lnTo>
                    <a:pt x="21" y="10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4" name="Google Shape;524;p32"/>
            <p:cNvSpPr/>
            <p:nvPr/>
          </p:nvSpPr>
          <p:spPr>
            <a:xfrm>
              <a:off x="3246750" y="2007400"/>
              <a:ext cx="101750" cy="587950"/>
            </a:xfrm>
            <a:custGeom>
              <a:avLst/>
              <a:gdLst/>
              <a:ahLst/>
              <a:cxnLst/>
              <a:rect l="l" t="t" r="r" b="b"/>
              <a:pathLst>
                <a:path w="4070" h="23518" extrusionOk="0">
                  <a:moveTo>
                    <a:pt x="302" y="0"/>
                  </a:moveTo>
                  <a:lnTo>
                    <a:pt x="146" y="21"/>
                  </a:lnTo>
                  <a:lnTo>
                    <a:pt x="84" y="31"/>
                  </a:lnTo>
                  <a:lnTo>
                    <a:pt x="73" y="31"/>
                  </a:lnTo>
                  <a:lnTo>
                    <a:pt x="0" y="136"/>
                  </a:lnTo>
                  <a:lnTo>
                    <a:pt x="73" y="585"/>
                  </a:lnTo>
                  <a:lnTo>
                    <a:pt x="2567" y="16037"/>
                  </a:lnTo>
                  <a:lnTo>
                    <a:pt x="3766" y="23518"/>
                  </a:lnTo>
                  <a:lnTo>
                    <a:pt x="3923" y="23497"/>
                  </a:lnTo>
                  <a:lnTo>
                    <a:pt x="3933" y="23330"/>
                  </a:lnTo>
                  <a:lnTo>
                    <a:pt x="4069" y="23330"/>
                  </a:lnTo>
                  <a:lnTo>
                    <a:pt x="1440" y="7022"/>
                  </a:lnTo>
                  <a:lnTo>
                    <a:pt x="334" y="157"/>
                  </a:lnTo>
                  <a:lnTo>
                    <a:pt x="313" y="4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5" name="Google Shape;525;p32"/>
            <p:cNvSpPr/>
            <p:nvPr/>
          </p:nvSpPr>
          <p:spPr>
            <a:xfrm>
              <a:off x="1695525" y="2755500"/>
              <a:ext cx="737425" cy="689675"/>
            </a:xfrm>
            <a:custGeom>
              <a:avLst/>
              <a:gdLst/>
              <a:ahLst/>
              <a:cxnLst/>
              <a:rect l="l" t="t" r="r" b="b"/>
              <a:pathLst>
                <a:path w="29497" h="27587" extrusionOk="0">
                  <a:moveTo>
                    <a:pt x="4059" y="668"/>
                  </a:moveTo>
                  <a:lnTo>
                    <a:pt x="28766" y="24269"/>
                  </a:lnTo>
                  <a:lnTo>
                    <a:pt x="376" y="27221"/>
                  </a:lnTo>
                  <a:lnTo>
                    <a:pt x="4059" y="668"/>
                  </a:lnTo>
                  <a:close/>
                  <a:moveTo>
                    <a:pt x="3830" y="0"/>
                  </a:moveTo>
                  <a:lnTo>
                    <a:pt x="0" y="27586"/>
                  </a:lnTo>
                  <a:lnTo>
                    <a:pt x="29152" y="24561"/>
                  </a:lnTo>
                  <a:lnTo>
                    <a:pt x="29496" y="24519"/>
                  </a:lnTo>
                  <a:lnTo>
                    <a:pt x="383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6" name="Google Shape;526;p32"/>
            <p:cNvSpPr/>
            <p:nvPr/>
          </p:nvSpPr>
          <p:spPr>
            <a:xfrm>
              <a:off x="1791250" y="2760950"/>
              <a:ext cx="635425" cy="607275"/>
            </a:xfrm>
            <a:custGeom>
              <a:avLst/>
              <a:gdLst/>
              <a:ahLst/>
              <a:cxnLst/>
              <a:rect l="l" t="t" r="r" b="b"/>
              <a:pathLst>
                <a:path w="25417" h="24291" extrusionOk="0">
                  <a:moveTo>
                    <a:pt x="230" y="1"/>
                  </a:moveTo>
                  <a:lnTo>
                    <a:pt x="1" y="230"/>
                  </a:lnTo>
                  <a:lnTo>
                    <a:pt x="25197" y="24290"/>
                  </a:lnTo>
                  <a:lnTo>
                    <a:pt x="25417" y="24061"/>
                  </a:lnTo>
                  <a:lnTo>
                    <a:pt x="23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7" name="Google Shape;527;p32"/>
            <p:cNvSpPr/>
            <p:nvPr/>
          </p:nvSpPr>
          <p:spPr>
            <a:xfrm>
              <a:off x="3344825" y="1906200"/>
              <a:ext cx="1201975" cy="701925"/>
            </a:xfrm>
            <a:custGeom>
              <a:avLst/>
              <a:gdLst/>
              <a:ahLst/>
              <a:cxnLst/>
              <a:rect l="l" t="t" r="r" b="b"/>
              <a:pathLst>
                <a:path w="48079" h="28077" extrusionOk="0">
                  <a:moveTo>
                    <a:pt x="26449" y="0"/>
                  </a:moveTo>
                  <a:lnTo>
                    <a:pt x="26188" y="198"/>
                  </a:lnTo>
                  <a:lnTo>
                    <a:pt x="47420" y="27754"/>
                  </a:lnTo>
                  <a:lnTo>
                    <a:pt x="10" y="27378"/>
                  </a:lnTo>
                  <a:lnTo>
                    <a:pt x="0" y="27701"/>
                  </a:lnTo>
                  <a:lnTo>
                    <a:pt x="48078" y="28077"/>
                  </a:lnTo>
                  <a:lnTo>
                    <a:pt x="48078" y="28077"/>
                  </a:lnTo>
                  <a:lnTo>
                    <a:pt x="2644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8" name="Google Shape;528;p32"/>
            <p:cNvSpPr/>
            <p:nvPr/>
          </p:nvSpPr>
          <p:spPr>
            <a:xfrm>
              <a:off x="3864650" y="2608100"/>
              <a:ext cx="670900" cy="897075"/>
            </a:xfrm>
            <a:custGeom>
              <a:avLst/>
              <a:gdLst/>
              <a:ahLst/>
              <a:cxnLst/>
              <a:rect l="l" t="t" r="r" b="b"/>
              <a:pathLst>
                <a:path w="26836" h="35883" extrusionOk="0">
                  <a:moveTo>
                    <a:pt x="26638" y="1"/>
                  </a:moveTo>
                  <a:lnTo>
                    <a:pt x="1" y="35882"/>
                  </a:lnTo>
                  <a:lnTo>
                    <a:pt x="335" y="35704"/>
                  </a:lnTo>
                  <a:lnTo>
                    <a:pt x="2683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" name="Google Shape;529;p32"/>
            <p:cNvSpPr/>
            <p:nvPr/>
          </p:nvSpPr>
          <p:spPr>
            <a:xfrm>
              <a:off x="3873000" y="2608100"/>
              <a:ext cx="667000" cy="892625"/>
            </a:xfrm>
            <a:custGeom>
              <a:avLst/>
              <a:gdLst/>
              <a:ahLst/>
              <a:cxnLst/>
              <a:rect l="l" t="t" r="r" b="b"/>
              <a:pathLst>
                <a:path w="26680" h="35705" extrusionOk="0">
                  <a:moveTo>
                    <a:pt x="26502" y="1"/>
                  </a:moveTo>
                  <a:lnTo>
                    <a:pt x="1" y="35704"/>
                  </a:lnTo>
                  <a:lnTo>
                    <a:pt x="1" y="35704"/>
                  </a:lnTo>
                  <a:lnTo>
                    <a:pt x="335" y="35537"/>
                  </a:lnTo>
                  <a:lnTo>
                    <a:pt x="26680" y="32"/>
                  </a:lnTo>
                  <a:lnTo>
                    <a:pt x="26669" y="32"/>
                  </a:lnTo>
                  <a:lnTo>
                    <a:pt x="26617" y="95"/>
                  </a:lnTo>
                  <a:lnTo>
                    <a:pt x="2654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0" name="Google Shape;530;p32"/>
            <p:cNvSpPr/>
            <p:nvPr/>
          </p:nvSpPr>
          <p:spPr>
            <a:xfrm>
              <a:off x="3858675" y="3496525"/>
              <a:ext cx="22700" cy="21675"/>
            </a:xfrm>
            <a:custGeom>
              <a:avLst/>
              <a:gdLst/>
              <a:ahLst/>
              <a:cxnLst/>
              <a:rect l="l" t="t" r="r" b="b"/>
              <a:pathLst>
                <a:path w="908" h="867" extrusionOk="0">
                  <a:moveTo>
                    <a:pt x="908" y="0"/>
                  </a:moveTo>
                  <a:lnTo>
                    <a:pt x="574" y="167"/>
                  </a:lnTo>
                  <a:lnTo>
                    <a:pt x="240" y="345"/>
                  </a:lnTo>
                  <a:lnTo>
                    <a:pt x="0" y="668"/>
                  </a:lnTo>
                  <a:lnTo>
                    <a:pt x="261" y="867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1" name="Google Shape;531;p32"/>
            <p:cNvSpPr/>
            <p:nvPr/>
          </p:nvSpPr>
          <p:spPr>
            <a:xfrm>
              <a:off x="4530600" y="2605775"/>
              <a:ext cx="6000" cy="2350"/>
            </a:xfrm>
            <a:custGeom>
              <a:avLst/>
              <a:gdLst/>
              <a:ahLst/>
              <a:cxnLst/>
              <a:rect l="l" t="t" r="r" b="b"/>
              <a:pathLst>
                <a:path w="240" h="94" extrusionOk="0">
                  <a:moveTo>
                    <a:pt x="63" y="0"/>
                  </a:moveTo>
                  <a:lnTo>
                    <a:pt x="0" y="94"/>
                  </a:lnTo>
                  <a:lnTo>
                    <a:pt x="240" y="94"/>
                  </a:lnTo>
                  <a:lnTo>
                    <a:pt x="219" y="63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2" name="Google Shape;532;p32"/>
            <p:cNvSpPr/>
            <p:nvPr/>
          </p:nvSpPr>
          <p:spPr>
            <a:xfrm>
              <a:off x="5282325" y="840925"/>
              <a:ext cx="709250" cy="476325"/>
            </a:xfrm>
            <a:custGeom>
              <a:avLst/>
              <a:gdLst/>
              <a:ahLst/>
              <a:cxnLst/>
              <a:rect l="l" t="t" r="r" b="b"/>
              <a:pathLst>
                <a:path w="28370" h="19053" extrusionOk="0">
                  <a:moveTo>
                    <a:pt x="10455" y="439"/>
                  </a:moveTo>
                  <a:lnTo>
                    <a:pt x="27170" y="18238"/>
                  </a:lnTo>
                  <a:lnTo>
                    <a:pt x="648" y="8065"/>
                  </a:lnTo>
                  <a:lnTo>
                    <a:pt x="10455" y="439"/>
                  </a:lnTo>
                  <a:close/>
                  <a:moveTo>
                    <a:pt x="10497" y="0"/>
                  </a:moveTo>
                  <a:lnTo>
                    <a:pt x="1" y="8170"/>
                  </a:lnTo>
                  <a:lnTo>
                    <a:pt x="28369" y="19052"/>
                  </a:lnTo>
                  <a:lnTo>
                    <a:pt x="28369" y="19052"/>
                  </a:lnTo>
                  <a:lnTo>
                    <a:pt x="10497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3" name="Google Shape;533;p32"/>
            <p:cNvSpPr/>
            <p:nvPr/>
          </p:nvSpPr>
          <p:spPr>
            <a:xfrm>
              <a:off x="3991950" y="1901225"/>
              <a:ext cx="939325" cy="709250"/>
            </a:xfrm>
            <a:custGeom>
              <a:avLst/>
              <a:gdLst/>
              <a:ahLst/>
              <a:cxnLst/>
              <a:rect l="l" t="t" r="r" b="b"/>
              <a:pathLst>
                <a:path w="37573" h="28370" extrusionOk="0">
                  <a:moveTo>
                    <a:pt x="867" y="596"/>
                  </a:moveTo>
                  <a:lnTo>
                    <a:pt x="36988" y="11280"/>
                  </a:lnTo>
                  <a:lnTo>
                    <a:pt x="21880" y="27858"/>
                  </a:lnTo>
                  <a:lnTo>
                    <a:pt x="867" y="596"/>
                  </a:lnTo>
                  <a:close/>
                  <a:moveTo>
                    <a:pt x="0" y="1"/>
                  </a:moveTo>
                  <a:lnTo>
                    <a:pt x="21734" y="28213"/>
                  </a:lnTo>
                  <a:lnTo>
                    <a:pt x="21859" y="28370"/>
                  </a:lnTo>
                  <a:lnTo>
                    <a:pt x="37572" y="111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4" name="Google Shape;534;p32"/>
            <p:cNvSpPr/>
            <p:nvPr/>
          </p:nvSpPr>
          <p:spPr>
            <a:xfrm>
              <a:off x="4920025" y="1042550"/>
              <a:ext cx="374325" cy="1139900"/>
            </a:xfrm>
            <a:custGeom>
              <a:avLst/>
              <a:gdLst/>
              <a:ahLst/>
              <a:cxnLst/>
              <a:rect l="l" t="t" r="r" b="b"/>
              <a:pathLst>
                <a:path w="14973" h="45596" extrusionOk="0">
                  <a:moveTo>
                    <a:pt x="14670" y="0"/>
                  </a:moveTo>
                  <a:lnTo>
                    <a:pt x="0" y="45491"/>
                  </a:lnTo>
                  <a:lnTo>
                    <a:pt x="313" y="45595"/>
                  </a:lnTo>
                  <a:lnTo>
                    <a:pt x="14973" y="105"/>
                  </a:lnTo>
                  <a:lnTo>
                    <a:pt x="1467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" name="Google Shape;535;p32"/>
            <p:cNvSpPr/>
            <p:nvPr/>
          </p:nvSpPr>
          <p:spPr>
            <a:xfrm>
              <a:off x="4531625" y="2174350"/>
              <a:ext cx="862625" cy="785900"/>
            </a:xfrm>
            <a:custGeom>
              <a:avLst/>
              <a:gdLst/>
              <a:ahLst/>
              <a:cxnLst/>
              <a:rect l="l" t="t" r="r" b="b"/>
              <a:pathLst>
                <a:path w="34505" h="31436" extrusionOk="0">
                  <a:moveTo>
                    <a:pt x="15661" y="543"/>
                  </a:moveTo>
                  <a:lnTo>
                    <a:pt x="33722" y="30768"/>
                  </a:lnTo>
                  <a:lnTo>
                    <a:pt x="33722" y="30768"/>
                  </a:lnTo>
                  <a:lnTo>
                    <a:pt x="553" y="17132"/>
                  </a:lnTo>
                  <a:lnTo>
                    <a:pt x="15661" y="543"/>
                  </a:lnTo>
                  <a:close/>
                  <a:moveTo>
                    <a:pt x="15724" y="0"/>
                  </a:moveTo>
                  <a:lnTo>
                    <a:pt x="1" y="17246"/>
                  </a:lnTo>
                  <a:lnTo>
                    <a:pt x="34056" y="31248"/>
                  </a:lnTo>
                  <a:lnTo>
                    <a:pt x="34504" y="31436"/>
                  </a:lnTo>
                  <a:lnTo>
                    <a:pt x="15828" y="188"/>
                  </a:lnTo>
                  <a:lnTo>
                    <a:pt x="1572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6" name="Google Shape;536;p32"/>
            <p:cNvSpPr/>
            <p:nvPr/>
          </p:nvSpPr>
          <p:spPr>
            <a:xfrm>
              <a:off x="5971200" y="1297400"/>
              <a:ext cx="368075" cy="697225"/>
            </a:xfrm>
            <a:custGeom>
              <a:avLst/>
              <a:gdLst/>
              <a:ahLst/>
              <a:cxnLst/>
              <a:rect l="l" t="t" r="r" b="b"/>
              <a:pathLst>
                <a:path w="14723" h="27889" extrusionOk="0">
                  <a:moveTo>
                    <a:pt x="429" y="772"/>
                  </a:moveTo>
                  <a:lnTo>
                    <a:pt x="14284" y="12072"/>
                  </a:lnTo>
                  <a:lnTo>
                    <a:pt x="4080" y="27012"/>
                  </a:lnTo>
                  <a:lnTo>
                    <a:pt x="429" y="772"/>
                  </a:lnTo>
                  <a:close/>
                  <a:moveTo>
                    <a:pt x="0" y="0"/>
                  </a:moveTo>
                  <a:lnTo>
                    <a:pt x="3819" y="27471"/>
                  </a:lnTo>
                  <a:lnTo>
                    <a:pt x="3872" y="27889"/>
                  </a:lnTo>
                  <a:lnTo>
                    <a:pt x="14723" y="120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7" name="Google Shape;537;p32"/>
            <p:cNvSpPr/>
            <p:nvPr/>
          </p:nvSpPr>
          <p:spPr>
            <a:xfrm>
              <a:off x="4928875" y="2181125"/>
              <a:ext cx="718900" cy="762725"/>
            </a:xfrm>
            <a:custGeom>
              <a:avLst/>
              <a:gdLst/>
              <a:ahLst/>
              <a:cxnLst/>
              <a:rect l="l" t="t" r="r" b="b"/>
              <a:pathLst>
                <a:path w="28756" h="30509" extrusionOk="0">
                  <a:moveTo>
                    <a:pt x="22" y="0"/>
                  </a:moveTo>
                  <a:lnTo>
                    <a:pt x="1" y="21"/>
                  </a:lnTo>
                  <a:lnTo>
                    <a:pt x="95" y="167"/>
                  </a:lnTo>
                  <a:lnTo>
                    <a:pt x="28526" y="532"/>
                  </a:lnTo>
                  <a:lnTo>
                    <a:pt x="18187" y="30446"/>
                  </a:lnTo>
                  <a:lnTo>
                    <a:pt x="18218" y="30508"/>
                  </a:lnTo>
                  <a:lnTo>
                    <a:pt x="18333" y="30508"/>
                  </a:lnTo>
                  <a:lnTo>
                    <a:pt x="28756" y="37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8" name="Google Shape;538;p32"/>
            <p:cNvSpPr/>
            <p:nvPr/>
          </p:nvSpPr>
          <p:spPr>
            <a:xfrm>
              <a:off x="5387200" y="2190500"/>
              <a:ext cx="262425" cy="753350"/>
            </a:xfrm>
            <a:custGeom>
              <a:avLst/>
              <a:gdLst/>
              <a:ahLst/>
              <a:cxnLst/>
              <a:rect l="l" t="t" r="r" b="b"/>
              <a:pathLst>
                <a:path w="10497" h="30134" extrusionOk="0">
                  <a:moveTo>
                    <a:pt x="10423" y="1"/>
                  </a:moveTo>
                  <a:lnTo>
                    <a:pt x="0" y="30133"/>
                  </a:lnTo>
                  <a:lnTo>
                    <a:pt x="177" y="30133"/>
                  </a:lnTo>
                  <a:lnTo>
                    <a:pt x="10496" y="282"/>
                  </a:lnTo>
                  <a:lnTo>
                    <a:pt x="104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9" name="Google Shape;539;p32"/>
            <p:cNvSpPr/>
            <p:nvPr/>
          </p:nvSpPr>
          <p:spPr>
            <a:xfrm>
              <a:off x="5647750" y="2190500"/>
              <a:ext cx="3150" cy="7075"/>
            </a:xfrm>
            <a:custGeom>
              <a:avLst/>
              <a:gdLst/>
              <a:ahLst/>
              <a:cxnLst/>
              <a:rect l="l" t="t" r="r" b="b"/>
              <a:pathLst>
                <a:path w="126" h="283" extrusionOk="0">
                  <a:moveTo>
                    <a:pt x="1" y="1"/>
                  </a:moveTo>
                  <a:lnTo>
                    <a:pt x="74" y="282"/>
                  </a:lnTo>
                  <a:lnTo>
                    <a:pt x="126" y="10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0" name="Google Shape;540;p32"/>
            <p:cNvSpPr/>
            <p:nvPr/>
          </p:nvSpPr>
          <p:spPr>
            <a:xfrm>
              <a:off x="5647750" y="2186575"/>
              <a:ext cx="5525" cy="3950"/>
            </a:xfrm>
            <a:custGeom>
              <a:avLst/>
              <a:gdLst/>
              <a:ahLst/>
              <a:cxnLst/>
              <a:rect l="l" t="t" r="r" b="b"/>
              <a:pathLst>
                <a:path w="221" h="158" extrusionOk="0">
                  <a:moveTo>
                    <a:pt x="53" y="1"/>
                  </a:moveTo>
                  <a:lnTo>
                    <a:pt x="1" y="158"/>
                  </a:lnTo>
                  <a:lnTo>
                    <a:pt x="199" y="54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1" name="Google Shape;541;p32"/>
            <p:cNvSpPr/>
            <p:nvPr/>
          </p:nvSpPr>
          <p:spPr>
            <a:xfrm>
              <a:off x="4929150" y="2177200"/>
              <a:ext cx="719950" cy="13325"/>
            </a:xfrm>
            <a:custGeom>
              <a:avLst/>
              <a:gdLst/>
              <a:ahLst/>
              <a:cxnLst/>
              <a:rect l="l" t="t" r="r" b="b"/>
              <a:pathLst>
                <a:path w="28798" h="533" extrusionOk="0">
                  <a:moveTo>
                    <a:pt x="11" y="0"/>
                  </a:moveTo>
                  <a:lnTo>
                    <a:pt x="1" y="53"/>
                  </a:lnTo>
                  <a:lnTo>
                    <a:pt x="84" y="74"/>
                  </a:lnTo>
                  <a:lnTo>
                    <a:pt x="11" y="157"/>
                  </a:lnTo>
                  <a:lnTo>
                    <a:pt x="28745" y="533"/>
                  </a:lnTo>
                  <a:lnTo>
                    <a:pt x="28797" y="376"/>
                  </a:lnTo>
                  <a:lnTo>
                    <a:pt x="1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" name="Google Shape;542;p32"/>
            <p:cNvSpPr/>
            <p:nvPr/>
          </p:nvSpPr>
          <p:spPr>
            <a:xfrm>
              <a:off x="5647750" y="2187900"/>
              <a:ext cx="5000" cy="5250"/>
            </a:xfrm>
            <a:custGeom>
              <a:avLst/>
              <a:gdLst/>
              <a:ahLst/>
              <a:cxnLst/>
              <a:rect l="l" t="t" r="r" b="b"/>
              <a:pathLst>
                <a:path w="200" h="210" extrusionOk="0">
                  <a:moveTo>
                    <a:pt x="199" y="1"/>
                  </a:moveTo>
                  <a:lnTo>
                    <a:pt x="1" y="105"/>
                  </a:lnTo>
                  <a:lnTo>
                    <a:pt x="126" y="209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3" name="Google Shape;543;p32"/>
            <p:cNvSpPr/>
            <p:nvPr/>
          </p:nvSpPr>
          <p:spPr>
            <a:xfrm>
              <a:off x="5384300" y="2943825"/>
              <a:ext cx="7325" cy="7575"/>
            </a:xfrm>
            <a:custGeom>
              <a:avLst/>
              <a:gdLst/>
              <a:ahLst/>
              <a:cxnLst/>
              <a:rect l="l" t="t" r="r" b="b"/>
              <a:pathLst>
                <a:path w="293" h="303" extrusionOk="0">
                  <a:moveTo>
                    <a:pt x="1" y="0"/>
                  </a:moveTo>
                  <a:lnTo>
                    <a:pt x="189" y="302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4" name="Google Shape;544;p32"/>
            <p:cNvSpPr/>
            <p:nvPr/>
          </p:nvSpPr>
          <p:spPr>
            <a:xfrm>
              <a:off x="4923150" y="2187900"/>
              <a:ext cx="157050" cy="262675"/>
            </a:xfrm>
            <a:custGeom>
              <a:avLst/>
              <a:gdLst/>
              <a:ahLst/>
              <a:cxnLst/>
              <a:rect l="l" t="t" r="r" b="b"/>
              <a:pathLst>
                <a:path w="6282" h="10507" extrusionOk="0">
                  <a:moveTo>
                    <a:pt x="0" y="1"/>
                  </a:moveTo>
                  <a:lnTo>
                    <a:pt x="0" y="1"/>
                  </a:lnTo>
                  <a:lnTo>
                    <a:pt x="6281" y="10507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5" name="Google Shape;545;p32"/>
            <p:cNvSpPr/>
            <p:nvPr/>
          </p:nvSpPr>
          <p:spPr>
            <a:xfrm>
              <a:off x="5384575" y="2959975"/>
              <a:ext cx="1325" cy="1325"/>
            </a:xfrm>
            <a:custGeom>
              <a:avLst/>
              <a:gdLst/>
              <a:ahLst/>
              <a:cxnLst/>
              <a:rect l="l" t="t" r="r" b="b"/>
              <a:pathLst>
                <a:path w="53" h="53" extrusionOk="0">
                  <a:moveTo>
                    <a:pt x="1" y="1"/>
                  </a:moveTo>
                  <a:lnTo>
                    <a:pt x="32" y="53"/>
                  </a:lnTo>
                  <a:lnTo>
                    <a:pt x="5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6" name="Google Shape;546;p32"/>
            <p:cNvSpPr/>
            <p:nvPr/>
          </p:nvSpPr>
          <p:spPr>
            <a:xfrm>
              <a:off x="5381700" y="2955025"/>
              <a:ext cx="5250" cy="4975"/>
            </a:xfrm>
            <a:custGeom>
              <a:avLst/>
              <a:gdLst/>
              <a:ahLst/>
              <a:cxnLst/>
              <a:rect l="l" t="t" r="r" b="b"/>
              <a:pathLst>
                <a:path w="210" h="199" extrusionOk="0">
                  <a:moveTo>
                    <a:pt x="1" y="0"/>
                  </a:moveTo>
                  <a:lnTo>
                    <a:pt x="116" y="199"/>
                  </a:lnTo>
                  <a:lnTo>
                    <a:pt x="167" y="199"/>
                  </a:lnTo>
                  <a:lnTo>
                    <a:pt x="209" y="84"/>
                  </a:lnTo>
                  <a:lnTo>
                    <a:pt x="53" y="2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7" name="Google Shape;547;p32"/>
            <p:cNvSpPr/>
            <p:nvPr/>
          </p:nvSpPr>
          <p:spPr>
            <a:xfrm>
              <a:off x="4916625" y="2176950"/>
              <a:ext cx="14650" cy="4725"/>
            </a:xfrm>
            <a:custGeom>
              <a:avLst/>
              <a:gdLst/>
              <a:ahLst/>
              <a:cxnLst/>
              <a:rect l="l" t="t" r="r" b="b"/>
              <a:pathLst>
                <a:path w="586" h="189" extrusionOk="0">
                  <a:moveTo>
                    <a:pt x="1" y="0"/>
                  </a:moveTo>
                  <a:lnTo>
                    <a:pt x="94" y="146"/>
                  </a:lnTo>
                  <a:lnTo>
                    <a:pt x="147" y="84"/>
                  </a:lnTo>
                  <a:lnTo>
                    <a:pt x="178" y="0"/>
                  </a:lnTo>
                  <a:close/>
                  <a:moveTo>
                    <a:pt x="502" y="63"/>
                  </a:moveTo>
                  <a:lnTo>
                    <a:pt x="470" y="146"/>
                  </a:lnTo>
                  <a:lnTo>
                    <a:pt x="491" y="188"/>
                  </a:lnTo>
                  <a:lnTo>
                    <a:pt x="512" y="167"/>
                  </a:lnTo>
                  <a:lnTo>
                    <a:pt x="585" y="84"/>
                  </a:lnTo>
                  <a:lnTo>
                    <a:pt x="502" y="63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" name="Google Shape;548;p32"/>
            <p:cNvSpPr/>
            <p:nvPr/>
          </p:nvSpPr>
          <p:spPr>
            <a:xfrm>
              <a:off x="4920275" y="2176950"/>
              <a:ext cx="9150" cy="3675"/>
            </a:xfrm>
            <a:custGeom>
              <a:avLst/>
              <a:gdLst/>
              <a:ahLst/>
              <a:cxnLst/>
              <a:rect l="l" t="t" r="r" b="b"/>
              <a:pathLst>
                <a:path w="366" h="147" extrusionOk="0">
                  <a:moveTo>
                    <a:pt x="32" y="0"/>
                  </a:moveTo>
                  <a:lnTo>
                    <a:pt x="1" y="84"/>
                  </a:lnTo>
                  <a:lnTo>
                    <a:pt x="74" y="0"/>
                  </a:lnTo>
                  <a:close/>
                  <a:moveTo>
                    <a:pt x="240" y="10"/>
                  </a:moveTo>
                  <a:lnTo>
                    <a:pt x="282" y="84"/>
                  </a:lnTo>
                  <a:lnTo>
                    <a:pt x="324" y="146"/>
                  </a:lnTo>
                  <a:lnTo>
                    <a:pt x="356" y="63"/>
                  </a:lnTo>
                  <a:lnTo>
                    <a:pt x="366" y="1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9" name="Google Shape;549;p32"/>
            <p:cNvSpPr/>
            <p:nvPr/>
          </p:nvSpPr>
          <p:spPr>
            <a:xfrm>
              <a:off x="4918975" y="2176950"/>
              <a:ext cx="470050" cy="780175"/>
            </a:xfrm>
            <a:custGeom>
              <a:avLst/>
              <a:gdLst/>
              <a:ahLst/>
              <a:cxnLst/>
              <a:rect l="l" t="t" r="r" b="b"/>
              <a:pathLst>
                <a:path w="18802" h="31207" extrusionOk="0">
                  <a:moveTo>
                    <a:pt x="126" y="0"/>
                  </a:moveTo>
                  <a:lnTo>
                    <a:pt x="53" y="84"/>
                  </a:lnTo>
                  <a:lnTo>
                    <a:pt x="0" y="146"/>
                  </a:lnTo>
                  <a:lnTo>
                    <a:pt x="167" y="439"/>
                  </a:lnTo>
                  <a:lnTo>
                    <a:pt x="6448" y="10945"/>
                  </a:lnTo>
                  <a:lnTo>
                    <a:pt x="18510" y="31123"/>
                  </a:lnTo>
                  <a:lnTo>
                    <a:pt x="18562" y="31144"/>
                  </a:lnTo>
                  <a:lnTo>
                    <a:pt x="18718" y="31207"/>
                  </a:lnTo>
                  <a:lnTo>
                    <a:pt x="18802" y="30977"/>
                  </a:lnTo>
                  <a:lnTo>
                    <a:pt x="18614" y="30675"/>
                  </a:lnTo>
                  <a:lnTo>
                    <a:pt x="18583" y="30613"/>
                  </a:lnTo>
                  <a:lnTo>
                    <a:pt x="491" y="334"/>
                  </a:lnTo>
                  <a:lnTo>
                    <a:pt x="397" y="188"/>
                  </a:lnTo>
                  <a:lnTo>
                    <a:pt x="376" y="146"/>
                  </a:lnTo>
                  <a:lnTo>
                    <a:pt x="334" y="84"/>
                  </a:lnTo>
                  <a:lnTo>
                    <a:pt x="292" y="10"/>
                  </a:lnTo>
                  <a:lnTo>
                    <a:pt x="12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0" name="Google Shape;550;p32"/>
            <p:cNvSpPr/>
            <p:nvPr/>
          </p:nvSpPr>
          <p:spPr>
            <a:xfrm>
              <a:off x="6067175" y="1589775"/>
              <a:ext cx="448950" cy="461200"/>
            </a:xfrm>
            <a:custGeom>
              <a:avLst/>
              <a:gdLst/>
              <a:ahLst/>
              <a:cxnLst/>
              <a:rect l="l" t="t" r="r" b="b"/>
              <a:pathLst>
                <a:path w="17958" h="18448" extrusionOk="0">
                  <a:moveTo>
                    <a:pt x="10706" y="1"/>
                  </a:moveTo>
                  <a:lnTo>
                    <a:pt x="1" y="15672"/>
                  </a:lnTo>
                  <a:lnTo>
                    <a:pt x="272" y="15850"/>
                  </a:lnTo>
                  <a:lnTo>
                    <a:pt x="10622" y="690"/>
                  </a:lnTo>
                  <a:lnTo>
                    <a:pt x="17655" y="18447"/>
                  </a:lnTo>
                  <a:lnTo>
                    <a:pt x="17958" y="18333"/>
                  </a:lnTo>
                  <a:lnTo>
                    <a:pt x="1070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1" name="Google Shape;551;p32"/>
            <p:cNvSpPr/>
            <p:nvPr/>
          </p:nvSpPr>
          <p:spPr>
            <a:xfrm>
              <a:off x="5643850" y="1290600"/>
              <a:ext cx="430675" cy="901225"/>
            </a:xfrm>
            <a:custGeom>
              <a:avLst/>
              <a:gdLst/>
              <a:ahLst/>
              <a:cxnLst/>
              <a:rect l="l" t="t" r="r" b="b"/>
              <a:pathLst>
                <a:path w="17227" h="36049" extrusionOk="0">
                  <a:moveTo>
                    <a:pt x="13387" y="1"/>
                  </a:moveTo>
                  <a:lnTo>
                    <a:pt x="1" y="35944"/>
                  </a:lnTo>
                  <a:lnTo>
                    <a:pt x="303" y="36049"/>
                  </a:lnTo>
                  <a:lnTo>
                    <a:pt x="13240" y="1316"/>
                  </a:lnTo>
                  <a:lnTo>
                    <a:pt x="16913" y="27743"/>
                  </a:lnTo>
                  <a:lnTo>
                    <a:pt x="17226" y="27702"/>
                  </a:lnTo>
                  <a:lnTo>
                    <a:pt x="1338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2" name="Google Shape;552;p32"/>
            <p:cNvSpPr/>
            <p:nvPr/>
          </p:nvSpPr>
          <p:spPr>
            <a:xfrm>
              <a:off x="4912975" y="1294275"/>
              <a:ext cx="1072600" cy="900425"/>
            </a:xfrm>
            <a:custGeom>
              <a:avLst/>
              <a:gdLst/>
              <a:ahLst/>
              <a:cxnLst/>
              <a:rect l="l" t="t" r="r" b="b"/>
              <a:pathLst>
                <a:path w="42904" h="36017" extrusionOk="0">
                  <a:moveTo>
                    <a:pt x="42183" y="1023"/>
                  </a:moveTo>
                  <a:lnTo>
                    <a:pt x="29277" y="35683"/>
                  </a:lnTo>
                  <a:lnTo>
                    <a:pt x="877" y="35317"/>
                  </a:lnTo>
                  <a:lnTo>
                    <a:pt x="42183" y="1023"/>
                  </a:lnTo>
                  <a:close/>
                  <a:moveTo>
                    <a:pt x="42904" y="0"/>
                  </a:moveTo>
                  <a:lnTo>
                    <a:pt x="335" y="35349"/>
                  </a:lnTo>
                  <a:lnTo>
                    <a:pt x="1" y="35630"/>
                  </a:lnTo>
                  <a:lnTo>
                    <a:pt x="29382" y="36017"/>
                  </a:lnTo>
                  <a:lnTo>
                    <a:pt x="29496" y="36017"/>
                  </a:lnTo>
                  <a:lnTo>
                    <a:pt x="4290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3" name="Google Shape;553;p32"/>
            <p:cNvSpPr/>
            <p:nvPr/>
          </p:nvSpPr>
          <p:spPr>
            <a:xfrm>
              <a:off x="2780075" y="3511925"/>
              <a:ext cx="1082800" cy="280425"/>
            </a:xfrm>
            <a:custGeom>
              <a:avLst/>
              <a:gdLst/>
              <a:ahLst/>
              <a:cxnLst/>
              <a:rect l="l" t="t" r="r" b="b"/>
              <a:pathLst>
                <a:path w="43312" h="11217" extrusionOk="0">
                  <a:moveTo>
                    <a:pt x="43228" y="0"/>
                  </a:moveTo>
                  <a:lnTo>
                    <a:pt x="1" y="10903"/>
                  </a:lnTo>
                  <a:lnTo>
                    <a:pt x="74" y="11216"/>
                  </a:lnTo>
                  <a:lnTo>
                    <a:pt x="43311" y="313"/>
                  </a:lnTo>
                  <a:lnTo>
                    <a:pt x="43228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4" name="Google Shape;554;p32"/>
            <p:cNvSpPr/>
            <p:nvPr/>
          </p:nvSpPr>
          <p:spPr>
            <a:xfrm>
              <a:off x="1694475" y="3360125"/>
              <a:ext cx="740550" cy="538650"/>
            </a:xfrm>
            <a:custGeom>
              <a:avLst/>
              <a:gdLst/>
              <a:ahLst/>
              <a:cxnLst/>
              <a:rect l="l" t="t" r="r" b="b"/>
              <a:pathLst>
                <a:path w="29622" h="21546" extrusionOk="0">
                  <a:moveTo>
                    <a:pt x="28724" y="417"/>
                  </a:moveTo>
                  <a:lnTo>
                    <a:pt x="7429" y="20982"/>
                  </a:lnTo>
                  <a:lnTo>
                    <a:pt x="459" y="3360"/>
                  </a:lnTo>
                  <a:lnTo>
                    <a:pt x="28724" y="417"/>
                  </a:lnTo>
                  <a:close/>
                  <a:moveTo>
                    <a:pt x="29622" y="0"/>
                  </a:moveTo>
                  <a:lnTo>
                    <a:pt x="0" y="3078"/>
                  </a:lnTo>
                  <a:lnTo>
                    <a:pt x="7304" y="21545"/>
                  </a:lnTo>
                  <a:lnTo>
                    <a:pt x="2962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" name="Google Shape;555;p32"/>
            <p:cNvSpPr/>
            <p:nvPr/>
          </p:nvSpPr>
          <p:spPr>
            <a:xfrm>
              <a:off x="1867425" y="3359600"/>
              <a:ext cx="921550" cy="537600"/>
            </a:xfrm>
            <a:custGeom>
              <a:avLst/>
              <a:gdLst/>
              <a:ahLst/>
              <a:cxnLst/>
              <a:rect l="l" t="t" r="r" b="b"/>
              <a:pathLst>
                <a:path w="36862" h="21504" extrusionOk="0">
                  <a:moveTo>
                    <a:pt x="22245" y="469"/>
                  </a:moveTo>
                  <a:lnTo>
                    <a:pt x="36226" y="17028"/>
                  </a:lnTo>
                  <a:lnTo>
                    <a:pt x="908" y="21065"/>
                  </a:lnTo>
                  <a:lnTo>
                    <a:pt x="22245" y="469"/>
                  </a:lnTo>
                  <a:close/>
                  <a:moveTo>
                    <a:pt x="22266" y="0"/>
                  </a:moveTo>
                  <a:lnTo>
                    <a:pt x="0" y="21503"/>
                  </a:lnTo>
                  <a:lnTo>
                    <a:pt x="36560" y="17309"/>
                  </a:lnTo>
                  <a:lnTo>
                    <a:pt x="36862" y="17278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6" name="Google Shape;556;p32"/>
            <p:cNvSpPr/>
            <p:nvPr/>
          </p:nvSpPr>
          <p:spPr>
            <a:xfrm>
              <a:off x="2768600" y="3508800"/>
              <a:ext cx="1103900" cy="566575"/>
            </a:xfrm>
            <a:custGeom>
              <a:avLst/>
              <a:gdLst/>
              <a:ahLst/>
              <a:cxnLst/>
              <a:rect l="l" t="t" r="r" b="b"/>
              <a:pathLst>
                <a:path w="44156" h="22663" extrusionOk="0">
                  <a:moveTo>
                    <a:pt x="43311" y="553"/>
                  </a:moveTo>
                  <a:lnTo>
                    <a:pt x="26012" y="22266"/>
                  </a:lnTo>
                  <a:lnTo>
                    <a:pt x="993" y="11227"/>
                  </a:lnTo>
                  <a:lnTo>
                    <a:pt x="43311" y="553"/>
                  </a:lnTo>
                  <a:close/>
                  <a:moveTo>
                    <a:pt x="44156" y="0"/>
                  </a:moveTo>
                  <a:lnTo>
                    <a:pt x="1" y="11143"/>
                  </a:lnTo>
                  <a:lnTo>
                    <a:pt x="26106" y="22662"/>
                  </a:lnTo>
                  <a:lnTo>
                    <a:pt x="44156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7" name="Google Shape;557;p32"/>
            <p:cNvSpPr/>
            <p:nvPr/>
          </p:nvSpPr>
          <p:spPr>
            <a:xfrm>
              <a:off x="1864025" y="3783450"/>
              <a:ext cx="923400" cy="449975"/>
            </a:xfrm>
            <a:custGeom>
              <a:avLst/>
              <a:gdLst/>
              <a:ahLst/>
              <a:cxnLst/>
              <a:rect l="l" t="t" r="r" b="b"/>
              <a:pathLst>
                <a:path w="36936" h="17999" extrusionOk="0">
                  <a:moveTo>
                    <a:pt x="36424" y="387"/>
                  </a:moveTo>
                  <a:lnTo>
                    <a:pt x="29079" y="17571"/>
                  </a:lnTo>
                  <a:lnTo>
                    <a:pt x="1169" y="4424"/>
                  </a:lnTo>
                  <a:lnTo>
                    <a:pt x="36424" y="387"/>
                  </a:lnTo>
                  <a:close/>
                  <a:moveTo>
                    <a:pt x="36935" y="0"/>
                  </a:moveTo>
                  <a:lnTo>
                    <a:pt x="0" y="4236"/>
                  </a:lnTo>
                  <a:lnTo>
                    <a:pt x="29246" y="17999"/>
                  </a:lnTo>
                  <a:lnTo>
                    <a:pt x="36935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8" name="Google Shape;558;p32"/>
            <p:cNvSpPr/>
            <p:nvPr/>
          </p:nvSpPr>
          <p:spPr>
            <a:xfrm>
              <a:off x="2586300" y="3782925"/>
              <a:ext cx="847475" cy="450500"/>
            </a:xfrm>
            <a:custGeom>
              <a:avLst/>
              <a:gdLst/>
              <a:ahLst/>
              <a:cxnLst/>
              <a:rect l="l" t="t" r="r" b="b"/>
              <a:pathLst>
                <a:path w="33899" h="18020" extrusionOk="0">
                  <a:moveTo>
                    <a:pt x="7877" y="429"/>
                  </a:moveTo>
                  <a:lnTo>
                    <a:pt x="32813" y="11436"/>
                  </a:lnTo>
                  <a:lnTo>
                    <a:pt x="543" y="17592"/>
                  </a:lnTo>
                  <a:lnTo>
                    <a:pt x="7877" y="429"/>
                  </a:lnTo>
                  <a:close/>
                  <a:moveTo>
                    <a:pt x="7700" y="1"/>
                  </a:moveTo>
                  <a:lnTo>
                    <a:pt x="0" y="18020"/>
                  </a:lnTo>
                  <a:lnTo>
                    <a:pt x="33899" y="11551"/>
                  </a:lnTo>
                  <a:lnTo>
                    <a:pt x="7856" y="63"/>
                  </a:lnTo>
                  <a:lnTo>
                    <a:pt x="770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9" name="Google Shape;559;p32"/>
            <p:cNvSpPr/>
            <p:nvPr/>
          </p:nvSpPr>
          <p:spPr>
            <a:xfrm>
              <a:off x="4528750" y="2595575"/>
              <a:ext cx="871500" cy="435900"/>
            </a:xfrm>
            <a:custGeom>
              <a:avLst/>
              <a:gdLst/>
              <a:ahLst/>
              <a:cxnLst/>
              <a:rect l="l" t="t" r="r" b="b"/>
              <a:pathLst>
                <a:path w="34860" h="17436" extrusionOk="0">
                  <a:moveTo>
                    <a:pt x="784" y="679"/>
                  </a:moveTo>
                  <a:lnTo>
                    <a:pt x="33597" y="14170"/>
                  </a:lnTo>
                  <a:lnTo>
                    <a:pt x="10633" y="17081"/>
                  </a:lnTo>
                  <a:lnTo>
                    <a:pt x="784" y="679"/>
                  </a:lnTo>
                  <a:close/>
                  <a:moveTo>
                    <a:pt x="1" y="1"/>
                  </a:moveTo>
                  <a:lnTo>
                    <a:pt x="10403" y="17341"/>
                  </a:lnTo>
                  <a:lnTo>
                    <a:pt x="10455" y="17436"/>
                  </a:lnTo>
                  <a:lnTo>
                    <a:pt x="34860" y="14337"/>
                  </a:lnTo>
                  <a:lnTo>
                    <a:pt x="460" y="1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0" name="Google Shape;560;p32"/>
            <p:cNvSpPr/>
            <p:nvPr/>
          </p:nvSpPr>
          <p:spPr>
            <a:xfrm>
              <a:off x="3847975" y="2596900"/>
              <a:ext cx="950000" cy="930700"/>
            </a:xfrm>
            <a:custGeom>
              <a:avLst/>
              <a:gdLst/>
              <a:ahLst/>
              <a:cxnLst/>
              <a:rect l="l" t="t" r="r" b="b"/>
              <a:pathLst>
                <a:path w="38000" h="37228" extrusionOk="0">
                  <a:moveTo>
                    <a:pt x="27607" y="574"/>
                  </a:moveTo>
                  <a:lnTo>
                    <a:pt x="37551" y="17142"/>
                  </a:lnTo>
                  <a:lnTo>
                    <a:pt x="1106" y="36278"/>
                  </a:lnTo>
                  <a:lnTo>
                    <a:pt x="27607" y="574"/>
                  </a:lnTo>
                  <a:close/>
                  <a:moveTo>
                    <a:pt x="27639" y="0"/>
                  </a:moveTo>
                  <a:lnTo>
                    <a:pt x="428" y="36653"/>
                  </a:lnTo>
                  <a:lnTo>
                    <a:pt x="0" y="37227"/>
                  </a:lnTo>
                  <a:lnTo>
                    <a:pt x="37999" y="17268"/>
                  </a:lnTo>
                  <a:lnTo>
                    <a:pt x="27639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" name="Google Shape;561;p32"/>
            <p:cNvSpPr/>
            <p:nvPr/>
          </p:nvSpPr>
          <p:spPr>
            <a:xfrm>
              <a:off x="3412625" y="3505675"/>
              <a:ext cx="533950" cy="663325"/>
            </a:xfrm>
            <a:custGeom>
              <a:avLst/>
              <a:gdLst/>
              <a:ahLst/>
              <a:cxnLst/>
              <a:rect l="l" t="t" r="r" b="b"/>
              <a:pathLst>
                <a:path w="21358" h="26533" extrusionOk="0">
                  <a:moveTo>
                    <a:pt x="17852" y="803"/>
                  </a:moveTo>
                  <a:lnTo>
                    <a:pt x="20982" y="26136"/>
                  </a:lnTo>
                  <a:lnTo>
                    <a:pt x="595" y="22474"/>
                  </a:lnTo>
                  <a:lnTo>
                    <a:pt x="17852" y="803"/>
                  </a:lnTo>
                  <a:close/>
                  <a:moveTo>
                    <a:pt x="18082" y="0"/>
                  </a:moveTo>
                  <a:lnTo>
                    <a:pt x="1" y="22693"/>
                  </a:lnTo>
                  <a:lnTo>
                    <a:pt x="21139" y="26491"/>
                  </a:lnTo>
                  <a:lnTo>
                    <a:pt x="21358" y="26532"/>
                  </a:lnTo>
                  <a:lnTo>
                    <a:pt x="18134" y="386"/>
                  </a:lnTo>
                  <a:lnTo>
                    <a:pt x="1808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2" name="Google Shape;562;p32"/>
            <p:cNvSpPr/>
            <p:nvPr/>
          </p:nvSpPr>
          <p:spPr>
            <a:xfrm>
              <a:off x="3414725" y="4065150"/>
              <a:ext cx="537075" cy="410875"/>
            </a:xfrm>
            <a:custGeom>
              <a:avLst/>
              <a:gdLst/>
              <a:ahLst/>
              <a:cxnLst/>
              <a:rect l="l" t="t" r="r" b="b"/>
              <a:pathLst>
                <a:path w="21483" h="16435" extrusionOk="0">
                  <a:moveTo>
                    <a:pt x="439" y="408"/>
                  </a:moveTo>
                  <a:lnTo>
                    <a:pt x="20680" y="4049"/>
                  </a:lnTo>
                  <a:lnTo>
                    <a:pt x="4267" y="15892"/>
                  </a:lnTo>
                  <a:lnTo>
                    <a:pt x="439" y="408"/>
                  </a:lnTo>
                  <a:close/>
                  <a:moveTo>
                    <a:pt x="0" y="1"/>
                  </a:moveTo>
                  <a:lnTo>
                    <a:pt x="4069" y="16434"/>
                  </a:lnTo>
                  <a:lnTo>
                    <a:pt x="21483" y="38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3" name="Google Shape;563;p32"/>
            <p:cNvSpPr/>
            <p:nvPr/>
          </p:nvSpPr>
          <p:spPr>
            <a:xfrm>
              <a:off x="3508875" y="4157250"/>
              <a:ext cx="539950" cy="421025"/>
            </a:xfrm>
            <a:custGeom>
              <a:avLst/>
              <a:gdLst/>
              <a:ahLst/>
              <a:cxnLst/>
              <a:rect l="l" t="t" r="r" b="b"/>
              <a:pathLst>
                <a:path w="21598" h="16841" extrusionOk="0">
                  <a:moveTo>
                    <a:pt x="17216" y="543"/>
                  </a:moveTo>
                  <a:lnTo>
                    <a:pt x="21160" y="16423"/>
                  </a:lnTo>
                  <a:lnTo>
                    <a:pt x="793" y="12395"/>
                  </a:lnTo>
                  <a:lnTo>
                    <a:pt x="17216" y="543"/>
                  </a:lnTo>
                  <a:close/>
                  <a:moveTo>
                    <a:pt x="17414" y="0"/>
                  </a:moveTo>
                  <a:lnTo>
                    <a:pt x="0" y="12562"/>
                  </a:lnTo>
                  <a:lnTo>
                    <a:pt x="21598" y="16840"/>
                  </a:lnTo>
                  <a:lnTo>
                    <a:pt x="1741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4" name="Google Shape;564;p32"/>
            <p:cNvSpPr/>
            <p:nvPr/>
          </p:nvSpPr>
          <p:spPr>
            <a:xfrm>
              <a:off x="3855550" y="3498350"/>
              <a:ext cx="311450" cy="673250"/>
            </a:xfrm>
            <a:custGeom>
              <a:avLst/>
              <a:gdLst/>
              <a:ahLst/>
              <a:cxnLst/>
              <a:rect l="l" t="t" r="r" b="b"/>
              <a:pathLst>
                <a:path w="12458" h="26930" extrusionOk="0">
                  <a:moveTo>
                    <a:pt x="501" y="1388"/>
                  </a:moveTo>
                  <a:lnTo>
                    <a:pt x="12030" y="19512"/>
                  </a:lnTo>
                  <a:lnTo>
                    <a:pt x="3578" y="26314"/>
                  </a:lnTo>
                  <a:lnTo>
                    <a:pt x="501" y="1388"/>
                  </a:lnTo>
                  <a:close/>
                  <a:moveTo>
                    <a:pt x="0" y="1"/>
                  </a:moveTo>
                  <a:lnTo>
                    <a:pt x="3328" y="26930"/>
                  </a:lnTo>
                  <a:lnTo>
                    <a:pt x="12458" y="195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5" name="Google Shape;565;p32"/>
            <p:cNvSpPr/>
            <p:nvPr/>
          </p:nvSpPr>
          <p:spPr>
            <a:xfrm>
              <a:off x="3937175" y="3976750"/>
              <a:ext cx="230875" cy="614800"/>
            </a:xfrm>
            <a:custGeom>
              <a:avLst/>
              <a:gdLst/>
              <a:ahLst/>
              <a:cxnLst/>
              <a:rect l="l" t="t" r="r" b="b"/>
              <a:pathLst>
                <a:path w="9235" h="24592" extrusionOk="0">
                  <a:moveTo>
                    <a:pt x="8734" y="814"/>
                  </a:moveTo>
                  <a:lnTo>
                    <a:pt x="4226" y="23110"/>
                  </a:lnTo>
                  <a:lnTo>
                    <a:pt x="366" y="7554"/>
                  </a:lnTo>
                  <a:lnTo>
                    <a:pt x="8734" y="814"/>
                  </a:lnTo>
                  <a:close/>
                  <a:moveTo>
                    <a:pt x="9234" y="0"/>
                  </a:moveTo>
                  <a:lnTo>
                    <a:pt x="0" y="7429"/>
                  </a:lnTo>
                  <a:lnTo>
                    <a:pt x="4257" y="24592"/>
                  </a:lnTo>
                  <a:lnTo>
                    <a:pt x="923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6" name="Google Shape;566;p32"/>
            <p:cNvSpPr/>
            <p:nvPr/>
          </p:nvSpPr>
          <p:spPr>
            <a:xfrm>
              <a:off x="3514875" y="4464250"/>
              <a:ext cx="538125" cy="499775"/>
            </a:xfrm>
            <a:custGeom>
              <a:avLst/>
              <a:gdLst/>
              <a:ahLst/>
              <a:cxnLst/>
              <a:rect l="l" t="t" r="r" b="b"/>
              <a:pathLst>
                <a:path w="21525" h="19991" extrusionOk="0">
                  <a:moveTo>
                    <a:pt x="324" y="397"/>
                  </a:moveTo>
                  <a:lnTo>
                    <a:pt x="20743" y="4435"/>
                  </a:lnTo>
                  <a:lnTo>
                    <a:pt x="324" y="19355"/>
                  </a:lnTo>
                  <a:lnTo>
                    <a:pt x="324" y="397"/>
                  </a:lnTo>
                  <a:close/>
                  <a:moveTo>
                    <a:pt x="1" y="0"/>
                  </a:moveTo>
                  <a:lnTo>
                    <a:pt x="1" y="19991"/>
                  </a:lnTo>
                  <a:lnTo>
                    <a:pt x="21525" y="4268"/>
                  </a:lnTo>
                  <a:lnTo>
                    <a:pt x="189" y="4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7" name="Google Shape;567;p32"/>
            <p:cNvSpPr/>
            <p:nvPr/>
          </p:nvSpPr>
          <p:spPr>
            <a:xfrm>
              <a:off x="3972400" y="1879850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" name="Google Shape;568;p32"/>
            <p:cNvSpPr/>
            <p:nvPr/>
          </p:nvSpPr>
          <p:spPr>
            <a:xfrm>
              <a:off x="4899675" y="216025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9" name="Google Shape;569;p32"/>
            <p:cNvSpPr/>
            <p:nvPr/>
          </p:nvSpPr>
          <p:spPr>
            <a:xfrm>
              <a:off x="3175275" y="19635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0" name="Google Shape;570;p32"/>
            <p:cNvSpPr/>
            <p:nvPr/>
          </p:nvSpPr>
          <p:spPr>
            <a:xfrm>
              <a:off x="3347950" y="6909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0" y="1"/>
                    <a:pt x="0" y="3882"/>
                    <a:pt x="2504" y="3882"/>
                  </a:cubicBezTo>
                  <a:cubicBezTo>
                    <a:pt x="499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1" name="Google Shape;571;p32"/>
            <p:cNvSpPr/>
            <p:nvPr/>
          </p:nvSpPr>
          <p:spPr>
            <a:xfrm>
              <a:off x="3542000" y="2381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2" name="Google Shape;572;p32"/>
            <p:cNvSpPr/>
            <p:nvPr/>
          </p:nvSpPr>
          <p:spPr>
            <a:xfrm>
              <a:off x="2452750" y="44287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8" y="3882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3" name="Google Shape;573;p32"/>
            <p:cNvSpPr/>
            <p:nvPr/>
          </p:nvSpPr>
          <p:spPr>
            <a:xfrm>
              <a:off x="2226325" y="6155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4" name="Google Shape;574;p32"/>
            <p:cNvSpPr/>
            <p:nvPr/>
          </p:nvSpPr>
          <p:spPr>
            <a:xfrm>
              <a:off x="5321450" y="29125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4998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5" name="Google Shape;575;p32"/>
            <p:cNvSpPr/>
            <p:nvPr/>
          </p:nvSpPr>
          <p:spPr>
            <a:xfrm>
              <a:off x="4717350" y="2998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1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6" name="Google Shape;576;p32"/>
            <p:cNvSpPr/>
            <p:nvPr/>
          </p:nvSpPr>
          <p:spPr>
            <a:xfrm>
              <a:off x="4102825" y="39261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7" y="3881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32"/>
            <p:cNvSpPr/>
            <p:nvPr/>
          </p:nvSpPr>
          <p:spPr>
            <a:xfrm>
              <a:off x="3347950" y="4033850"/>
              <a:ext cx="125225" cy="97325"/>
            </a:xfrm>
            <a:custGeom>
              <a:avLst/>
              <a:gdLst/>
              <a:ahLst/>
              <a:cxnLst/>
              <a:rect l="l" t="t" r="r" b="b"/>
              <a:pathLst>
                <a:path w="5009" h="3893" extrusionOk="0">
                  <a:moveTo>
                    <a:pt x="2504" y="1"/>
                  </a:moveTo>
                  <a:cubicBezTo>
                    <a:pt x="0" y="1"/>
                    <a:pt x="0" y="3893"/>
                    <a:pt x="2504" y="3893"/>
                  </a:cubicBezTo>
                  <a:cubicBezTo>
                    <a:pt x="4998" y="3893"/>
                    <a:pt x="5008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8" name="Google Shape;578;p32"/>
            <p:cNvSpPr/>
            <p:nvPr/>
          </p:nvSpPr>
          <p:spPr>
            <a:xfrm>
              <a:off x="2528375" y="4184900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0"/>
                  </a:moveTo>
                  <a:cubicBezTo>
                    <a:pt x="1" y="0"/>
                    <a:pt x="1" y="3881"/>
                    <a:pt x="2505" y="3881"/>
                  </a:cubicBezTo>
                  <a:cubicBezTo>
                    <a:pt x="4998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9" name="Google Shape;579;p32"/>
            <p:cNvSpPr/>
            <p:nvPr/>
          </p:nvSpPr>
          <p:spPr>
            <a:xfrm>
              <a:off x="6453750" y="20066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0" name="Google Shape;580;p32"/>
            <p:cNvSpPr/>
            <p:nvPr/>
          </p:nvSpPr>
          <p:spPr>
            <a:xfrm>
              <a:off x="5892950" y="12624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1" name="Google Shape;581;p32"/>
            <p:cNvSpPr/>
            <p:nvPr/>
          </p:nvSpPr>
          <p:spPr>
            <a:xfrm>
              <a:off x="5224425" y="1014375"/>
              <a:ext cx="124950" cy="97325"/>
            </a:xfrm>
            <a:custGeom>
              <a:avLst/>
              <a:gdLst/>
              <a:ahLst/>
              <a:cxnLst/>
              <a:rect l="l" t="t" r="r" b="b"/>
              <a:pathLst>
                <a:path w="4998" h="3893" extrusionOk="0">
                  <a:moveTo>
                    <a:pt x="2494" y="0"/>
                  </a:moveTo>
                  <a:cubicBezTo>
                    <a:pt x="0" y="0"/>
                    <a:pt x="0" y="3893"/>
                    <a:pt x="2494" y="3893"/>
                  </a:cubicBezTo>
                  <a:cubicBezTo>
                    <a:pt x="4998" y="3893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2" name="Google Shape;582;p32"/>
            <p:cNvSpPr/>
            <p:nvPr/>
          </p:nvSpPr>
          <p:spPr>
            <a:xfrm>
              <a:off x="2053900" y="2146700"/>
              <a:ext cx="124975" cy="97300"/>
            </a:xfrm>
            <a:custGeom>
              <a:avLst/>
              <a:gdLst/>
              <a:ahLst/>
              <a:cxnLst/>
              <a:rect l="l" t="t" r="r" b="b"/>
              <a:pathLst>
                <a:path w="4999" h="3892" extrusionOk="0">
                  <a:moveTo>
                    <a:pt x="2505" y="0"/>
                  </a:moveTo>
                  <a:cubicBezTo>
                    <a:pt x="1" y="0"/>
                    <a:pt x="1" y="3891"/>
                    <a:pt x="2505" y="3891"/>
                  </a:cubicBezTo>
                  <a:cubicBezTo>
                    <a:pt x="4999" y="3891"/>
                    <a:pt x="499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3" name="Google Shape;583;p32"/>
            <p:cNvSpPr/>
            <p:nvPr/>
          </p:nvSpPr>
          <p:spPr>
            <a:xfrm>
              <a:off x="1396075" y="207130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5009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4" name="Google Shape;584;p32"/>
            <p:cNvSpPr/>
            <p:nvPr/>
          </p:nvSpPr>
          <p:spPr>
            <a:xfrm>
              <a:off x="1040275" y="1898900"/>
              <a:ext cx="125000" cy="97050"/>
            </a:xfrm>
            <a:custGeom>
              <a:avLst/>
              <a:gdLst/>
              <a:ahLst/>
              <a:cxnLst/>
              <a:rect l="l" t="t" r="r" b="b"/>
              <a:pathLst>
                <a:path w="5000" h="3882" extrusionOk="0">
                  <a:moveTo>
                    <a:pt x="2495" y="0"/>
                  </a:moveTo>
                  <a:cubicBezTo>
                    <a:pt x="1" y="0"/>
                    <a:pt x="1" y="3881"/>
                    <a:pt x="2495" y="3881"/>
                  </a:cubicBezTo>
                  <a:cubicBezTo>
                    <a:pt x="4999" y="3881"/>
                    <a:pt x="4999" y="0"/>
                    <a:pt x="249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5" name="Google Shape;585;p32"/>
            <p:cNvSpPr/>
            <p:nvPr/>
          </p:nvSpPr>
          <p:spPr>
            <a:xfrm>
              <a:off x="1299050" y="32466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1"/>
                    <a:pt x="2504" y="3881"/>
                  </a:cubicBezTo>
                  <a:cubicBezTo>
                    <a:pt x="4998" y="3881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6" name="Google Shape;586;p32"/>
            <p:cNvSpPr/>
            <p:nvPr/>
          </p:nvSpPr>
          <p:spPr>
            <a:xfrm>
              <a:off x="1816550" y="38507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7" name="Google Shape;587;p32"/>
            <p:cNvSpPr/>
            <p:nvPr/>
          </p:nvSpPr>
          <p:spPr>
            <a:xfrm>
              <a:off x="3455650" y="4443650"/>
              <a:ext cx="125250" cy="97300"/>
            </a:xfrm>
            <a:custGeom>
              <a:avLst/>
              <a:gdLst/>
              <a:ahLst/>
              <a:cxnLst/>
              <a:rect l="l" t="t" r="r" b="b"/>
              <a:pathLst>
                <a:path w="5010" h="3892" extrusionOk="0">
                  <a:moveTo>
                    <a:pt x="2505" y="0"/>
                  </a:moveTo>
                  <a:cubicBezTo>
                    <a:pt x="12" y="0"/>
                    <a:pt x="1" y="3892"/>
                    <a:pt x="2505" y="3892"/>
                  </a:cubicBezTo>
                  <a:cubicBezTo>
                    <a:pt x="5009" y="3892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8" name="Google Shape;588;p32"/>
            <p:cNvSpPr/>
            <p:nvPr/>
          </p:nvSpPr>
          <p:spPr>
            <a:xfrm>
              <a:off x="3434275" y="49074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0" y="0"/>
                    <a:pt x="0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9" name="Google Shape;589;p32"/>
            <p:cNvSpPr/>
            <p:nvPr/>
          </p:nvSpPr>
          <p:spPr>
            <a:xfrm>
              <a:off x="3973450" y="4529975"/>
              <a:ext cx="124950" cy="97050"/>
            </a:xfrm>
            <a:custGeom>
              <a:avLst/>
              <a:gdLst/>
              <a:ahLst/>
              <a:cxnLst/>
              <a:rect l="l" t="t" r="r" b="b"/>
              <a:pathLst>
                <a:path w="4998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7" y="3882"/>
                    <a:pt x="4997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0" name="Google Shape;590;p32"/>
            <p:cNvSpPr/>
            <p:nvPr/>
          </p:nvSpPr>
          <p:spPr>
            <a:xfrm>
              <a:off x="4393900" y="432175"/>
              <a:ext cx="125250" cy="97050"/>
            </a:xfrm>
            <a:custGeom>
              <a:avLst/>
              <a:gdLst/>
              <a:ahLst/>
              <a:cxnLst/>
              <a:rect l="l" t="t" r="r" b="b"/>
              <a:pathLst>
                <a:path w="5010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1" name="Google Shape;591;p32"/>
            <p:cNvSpPr/>
            <p:nvPr/>
          </p:nvSpPr>
          <p:spPr>
            <a:xfrm>
              <a:off x="5461525" y="7989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499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2" name="Google Shape;592;p32"/>
            <p:cNvSpPr/>
            <p:nvPr/>
          </p:nvSpPr>
          <p:spPr>
            <a:xfrm>
              <a:off x="2582375" y="11547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1"/>
                  </a:moveTo>
                  <a:cubicBezTo>
                    <a:pt x="0" y="1"/>
                    <a:pt x="0" y="3882"/>
                    <a:pt x="2494" y="3882"/>
                  </a:cubicBezTo>
                  <a:cubicBezTo>
                    <a:pt x="4998" y="3882"/>
                    <a:pt x="4998" y="1"/>
                    <a:pt x="249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3" name="Google Shape;593;p32"/>
            <p:cNvSpPr/>
            <p:nvPr/>
          </p:nvSpPr>
          <p:spPr>
            <a:xfrm>
              <a:off x="1676475" y="11116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4" name="Google Shape;594;p32"/>
            <p:cNvSpPr/>
            <p:nvPr/>
          </p:nvSpPr>
          <p:spPr>
            <a:xfrm>
              <a:off x="1827500" y="157517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5" name="Google Shape;595;p32"/>
            <p:cNvSpPr/>
            <p:nvPr/>
          </p:nvSpPr>
          <p:spPr>
            <a:xfrm>
              <a:off x="1114625" y="2861125"/>
              <a:ext cx="62650" cy="48525"/>
            </a:xfrm>
            <a:custGeom>
              <a:avLst/>
              <a:gdLst/>
              <a:ahLst/>
              <a:cxnLst/>
              <a:rect l="l" t="t" r="r" b="b"/>
              <a:pathLst>
                <a:path w="2506" h="1941" extrusionOk="0">
                  <a:moveTo>
                    <a:pt x="1253" y="0"/>
                  </a:moveTo>
                  <a:cubicBezTo>
                    <a:pt x="1" y="0"/>
                    <a:pt x="1" y="1941"/>
                    <a:pt x="1253" y="1941"/>
                  </a:cubicBezTo>
                  <a:cubicBezTo>
                    <a:pt x="2494" y="194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6" name="Google Shape;596;p32"/>
            <p:cNvSpPr/>
            <p:nvPr/>
          </p:nvSpPr>
          <p:spPr>
            <a:xfrm>
              <a:off x="1082300" y="2365275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493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7" name="Google Shape;597;p32"/>
            <p:cNvSpPr/>
            <p:nvPr/>
          </p:nvSpPr>
          <p:spPr>
            <a:xfrm>
              <a:off x="1750825" y="2753400"/>
              <a:ext cx="62625" cy="48550"/>
            </a:xfrm>
            <a:custGeom>
              <a:avLst/>
              <a:gdLst/>
              <a:ahLst/>
              <a:cxnLst/>
              <a:rect l="l" t="t" r="r" b="b"/>
              <a:pathLst>
                <a:path w="2505" h="1942" extrusionOk="0">
                  <a:moveTo>
                    <a:pt x="1252" y="1"/>
                  </a:moveTo>
                  <a:cubicBezTo>
                    <a:pt x="0" y="1"/>
                    <a:pt x="0" y="1941"/>
                    <a:pt x="1252" y="1941"/>
                  </a:cubicBezTo>
                  <a:cubicBezTo>
                    <a:pt x="2504" y="1941"/>
                    <a:pt x="2504" y="1"/>
                    <a:pt x="1252" y="1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8" name="Google Shape;598;p32"/>
            <p:cNvSpPr/>
            <p:nvPr/>
          </p:nvSpPr>
          <p:spPr>
            <a:xfrm>
              <a:off x="2387000" y="3335600"/>
              <a:ext cx="62650" cy="48800"/>
            </a:xfrm>
            <a:custGeom>
              <a:avLst/>
              <a:gdLst/>
              <a:ahLst/>
              <a:cxnLst/>
              <a:rect l="l" t="t" r="r" b="b"/>
              <a:pathLst>
                <a:path w="2506" h="1952" extrusionOk="0">
                  <a:moveTo>
                    <a:pt x="1253" y="0"/>
                  </a:moveTo>
                  <a:cubicBezTo>
                    <a:pt x="11" y="0"/>
                    <a:pt x="1" y="1951"/>
                    <a:pt x="1253" y="1951"/>
                  </a:cubicBezTo>
                  <a:cubicBezTo>
                    <a:pt x="2505" y="1951"/>
                    <a:pt x="2505" y="0"/>
                    <a:pt x="1253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9" name="Google Shape;599;p32"/>
            <p:cNvSpPr/>
            <p:nvPr/>
          </p:nvSpPr>
          <p:spPr>
            <a:xfrm>
              <a:off x="3325250" y="2570025"/>
              <a:ext cx="62625" cy="48525"/>
            </a:xfrm>
            <a:custGeom>
              <a:avLst/>
              <a:gdLst/>
              <a:ahLst/>
              <a:cxnLst/>
              <a:rect l="l" t="t" r="r" b="b"/>
              <a:pathLst>
                <a:path w="2505" h="1941" extrusionOk="0">
                  <a:moveTo>
                    <a:pt x="1252" y="0"/>
                  </a:moveTo>
                  <a:cubicBezTo>
                    <a:pt x="0" y="0"/>
                    <a:pt x="0" y="1941"/>
                    <a:pt x="1252" y="1941"/>
                  </a:cubicBezTo>
                  <a:cubicBezTo>
                    <a:pt x="2504" y="1941"/>
                    <a:pt x="2504" y="0"/>
                    <a:pt x="1252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0" name="Google Shape;600;p32"/>
            <p:cNvSpPr/>
            <p:nvPr/>
          </p:nvSpPr>
          <p:spPr>
            <a:xfrm>
              <a:off x="2606125" y="2589325"/>
              <a:ext cx="224350" cy="424425"/>
            </a:xfrm>
            <a:custGeom>
              <a:avLst/>
              <a:gdLst/>
              <a:ahLst/>
              <a:cxnLst/>
              <a:rect l="l" t="t" r="r" b="b"/>
              <a:pathLst>
                <a:path w="8974" h="16977" extrusionOk="0">
                  <a:moveTo>
                    <a:pt x="8795" y="0"/>
                  </a:moveTo>
                  <a:lnTo>
                    <a:pt x="0" y="16976"/>
                  </a:lnTo>
                  <a:lnTo>
                    <a:pt x="8973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1" name="Google Shape;601;p32"/>
            <p:cNvSpPr/>
            <p:nvPr/>
          </p:nvSpPr>
          <p:spPr>
            <a:xfrm>
              <a:off x="2426150" y="2589325"/>
              <a:ext cx="399875" cy="751250"/>
            </a:xfrm>
            <a:custGeom>
              <a:avLst/>
              <a:gdLst/>
              <a:ahLst/>
              <a:cxnLst/>
              <a:rect l="l" t="t" r="r" b="b"/>
              <a:pathLst>
                <a:path w="15995" h="30050" extrusionOk="0">
                  <a:moveTo>
                    <a:pt x="15806" y="0"/>
                  </a:moveTo>
                  <a:lnTo>
                    <a:pt x="0" y="29903"/>
                  </a:lnTo>
                  <a:cubicBezTo>
                    <a:pt x="104" y="29935"/>
                    <a:pt x="198" y="29987"/>
                    <a:pt x="281" y="30049"/>
                  </a:cubicBezTo>
                  <a:lnTo>
                    <a:pt x="7199" y="16976"/>
                  </a:lnTo>
                  <a:lnTo>
                    <a:pt x="159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2" name="Google Shape;602;p32"/>
            <p:cNvSpPr/>
            <p:nvPr/>
          </p:nvSpPr>
          <p:spPr>
            <a:xfrm>
              <a:off x="2821300" y="2583325"/>
              <a:ext cx="10200" cy="6025"/>
            </a:xfrm>
            <a:custGeom>
              <a:avLst/>
              <a:gdLst/>
              <a:ahLst/>
              <a:cxnLst/>
              <a:rect l="l" t="t" r="r" b="b"/>
              <a:pathLst>
                <a:path w="408" h="241" extrusionOk="0">
                  <a:moveTo>
                    <a:pt x="126" y="1"/>
                  </a:moveTo>
                  <a:lnTo>
                    <a:pt x="0" y="240"/>
                  </a:lnTo>
                  <a:lnTo>
                    <a:pt x="366" y="240"/>
                  </a:lnTo>
                  <a:lnTo>
                    <a:pt x="408" y="157"/>
                  </a:lnTo>
                  <a:lnTo>
                    <a:pt x="126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3" name="Google Shape;603;p32"/>
            <p:cNvSpPr/>
            <p:nvPr/>
          </p:nvSpPr>
          <p:spPr>
            <a:xfrm>
              <a:off x="2414650" y="3336900"/>
              <a:ext cx="18550" cy="25050"/>
            </a:xfrm>
            <a:custGeom>
              <a:avLst/>
              <a:gdLst/>
              <a:ahLst/>
              <a:cxnLst/>
              <a:rect l="l" t="t" r="r" b="b"/>
              <a:pathLst>
                <a:path w="742" h="1002" extrusionOk="0">
                  <a:moveTo>
                    <a:pt x="460" y="0"/>
                  </a:moveTo>
                  <a:lnTo>
                    <a:pt x="1" y="846"/>
                  </a:lnTo>
                  <a:lnTo>
                    <a:pt x="293" y="1002"/>
                  </a:lnTo>
                  <a:lnTo>
                    <a:pt x="741" y="146"/>
                  </a:lnTo>
                  <a:cubicBezTo>
                    <a:pt x="658" y="84"/>
                    <a:pt x="564" y="32"/>
                    <a:pt x="460" y="0"/>
                  </a:cubicBez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4" name="Google Shape;604;p32"/>
            <p:cNvSpPr/>
            <p:nvPr/>
          </p:nvSpPr>
          <p:spPr>
            <a:xfrm>
              <a:off x="4229575" y="933500"/>
              <a:ext cx="124975" cy="97075"/>
            </a:xfrm>
            <a:custGeom>
              <a:avLst/>
              <a:gdLst/>
              <a:ahLst/>
              <a:cxnLst/>
              <a:rect l="l" t="t" r="r" b="b"/>
              <a:pathLst>
                <a:path w="4999" h="3883" extrusionOk="0">
                  <a:moveTo>
                    <a:pt x="2505" y="1"/>
                  </a:moveTo>
                  <a:cubicBezTo>
                    <a:pt x="1" y="1"/>
                    <a:pt x="1" y="3882"/>
                    <a:pt x="2505" y="3882"/>
                  </a:cubicBezTo>
                  <a:cubicBezTo>
                    <a:pt x="4998" y="3882"/>
                    <a:pt x="4998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5" name="Google Shape;605;p32"/>
            <p:cNvSpPr/>
            <p:nvPr/>
          </p:nvSpPr>
          <p:spPr>
            <a:xfrm>
              <a:off x="3792675" y="34733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6" name="Google Shape;606;p32"/>
            <p:cNvSpPr/>
            <p:nvPr/>
          </p:nvSpPr>
          <p:spPr>
            <a:xfrm>
              <a:off x="2716975" y="37482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0"/>
                  </a:moveTo>
                  <a:cubicBezTo>
                    <a:pt x="11" y="0"/>
                    <a:pt x="0" y="3882"/>
                    <a:pt x="2504" y="3882"/>
                  </a:cubicBezTo>
                  <a:cubicBezTo>
                    <a:pt x="5008" y="3882"/>
                    <a:pt x="500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7" name="Google Shape;607;p32"/>
            <p:cNvSpPr/>
            <p:nvPr/>
          </p:nvSpPr>
          <p:spPr>
            <a:xfrm>
              <a:off x="2749300" y="25431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0"/>
                  </a:moveTo>
                  <a:cubicBezTo>
                    <a:pt x="12" y="0"/>
                    <a:pt x="1" y="3881"/>
                    <a:pt x="2505" y="3881"/>
                  </a:cubicBezTo>
                  <a:cubicBezTo>
                    <a:pt x="5009" y="3881"/>
                    <a:pt x="5009" y="0"/>
                    <a:pt x="2505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8" name="Google Shape;608;p32"/>
            <p:cNvSpPr/>
            <p:nvPr/>
          </p:nvSpPr>
          <p:spPr>
            <a:xfrm>
              <a:off x="1374425" y="1475525"/>
              <a:ext cx="125225" cy="97075"/>
            </a:xfrm>
            <a:custGeom>
              <a:avLst/>
              <a:gdLst/>
              <a:ahLst/>
              <a:cxnLst/>
              <a:rect l="l" t="t" r="r" b="b"/>
              <a:pathLst>
                <a:path w="5009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9" name="Google Shape;609;p32"/>
            <p:cNvSpPr/>
            <p:nvPr/>
          </p:nvSpPr>
          <p:spPr>
            <a:xfrm>
              <a:off x="3016400" y="407925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5" y="1"/>
                  </a:moveTo>
                  <a:cubicBezTo>
                    <a:pt x="1" y="1"/>
                    <a:pt x="1" y="3882"/>
                    <a:pt x="2495" y="3882"/>
                  </a:cubicBezTo>
                  <a:cubicBezTo>
                    <a:pt x="4999" y="3882"/>
                    <a:pt x="4999" y="1"/>
                    <a:pt x="249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0" name="Google Shape;610;p32"/>
            <p:cNvSpPr/>
            <p:nvPr/>
          </p:nvSpPr>
          <p:spPr>
            <a:xfrm>
              <a:off x="5774275" y="290702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0" y="1"/>
                    <a:pt x="0" y="3882"/>
                    <a:pt x="2505" y="3882"/>
                  </a:cubicBezTo>
                  <a:cubicBezTo>
                    <a:pt x="4998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1" name="Google Shape;611;p32"/>
            <p:cNvSpPr/>
            <p:nvPr/>
          </p:nvSpPr>
          <p:spPr>
            <a:xfrm>
              <a:off x="6186650" y="2607850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2" name="Google Shape;612;p32"/>
            <p:cNvSpPr/>
            <p:nvPr/>
          </p:nvSpPr>
          <p:spPr>
            <a:xfrm>
              <a:off x="6267775" y="155640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494" y="0"/>
                  </a:moveTo>
                  <a:cubicBezTo>
                    <a:pt x="1" y="0"/>
                    <a:pt x="1" y="3882"/>
                    <a:pt x="2494" y="3882"/>
                  </a:cubicBezTo>
                  <a:cubicBezTo>
                    <a:pt x="4998" y="3882"/>
                    <a:pt x="4998" y="0"/>
                    <a:pt x="249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3" name="Google Shape;613;p32"/>
            <p:cNvSpPr/>
            <p:nvPr/>
          </p:nvSpPr>
          <p:spPr>
            <a:xfrm>
              <a:off x="3881625" y="4136375"/>
              <a:ext cx="125225" cy="97050"/>
            </a:xfrm>
            <a:custGeom>
              <a:avLst/>
              <a:gdLst/>
              <a:ahLst/>
              <a:cxnLst/>
              <a:rect l="l" t="t" r="r" b="b"/>
              <a:pathLst>
                <a:path w="5009" h="3882" extrusionOk="0">
                  <a:moveTo>
                    <a:pt x="2504" y="1"/>
                  </a:moveTo>
                  <a:cubicBezTo>
                    <a:pt x="10" y="1"/>
                    <a:pt x="0" y="3882"/>
                    <a:pt x="2504" y="3882"/>
                  </a:cubicBezTo>
                  <a:cubicBezTo>
                    <a:pt x="5009" y="3882"/>
                    <a:pt x="5009" y="1"/>
                    <a:pt x="2504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4" name="Google Shape;614;p32"/>
            <p:cNvSpPr/>
            <p:nvPr/>
          </p:nvSpPr>
          <p:spPr>
            <a:xfrm>
              <a:off x="1633175" y="3392450"/>
              <a:ext cx="125250" cy="97075"/>
            </a:xfrm>
            <a:custGeom>
              <a:avLst/>
              <a:gdLst/>
              <a:ahLst/>
              <a:cxnLst/>
              <a:rect l="l" t="t" r="r" b="b"/>
              <a:pathLst>
                <a:path w="5010" h="3883" extrusionOk="0">
                  <a:moveTo>
                    <a:pt x="2505" y="1"/>
                  </a:moveTo>
                  <a:cubicBezTo>
                    <a:pt x="11" y="1"/>
                    <a:pt x="1" y="3882"/>
                    <a:pt x="2505" y="3882"/>
                  </a:cubicBezTo>
                  <a:cubicBezTo>
                    <a:pt x="5009" y="3882"/>
                    <a:pt x="5009" y="1"/>
                    <a:pt x="2505" y="1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5" name="Google Shape;615;p32"/>
            <p:cNvSpPr/>
            <p:nvPr/>
          </p:nvSpPr>
          <p:spPr>
            <a:xfrm>
              <a:off x="2021575" y="860750"/>
              <a:ext cx="124975" cy="97050"/>
            </a:xfrm>
            <a:custGeom>
              <a:avLst/>
              <a:gdLst/>
              <a:ahLst/>
              <a:cxnLst/>
              <a:rect l="l" t="t" r="r" b="b"/>
              <a:pathLst>
                <a:path w="4999" h="3882" extrusionOk="0">
                  <a:moveTo>
                    <a:pt x="2504" y="0"/>
                  </a:moveTo>
                  <a:cubicBezTo>
                    <a:pt x="0" y="0"/>
                    <a:pt x="0" y="3882"/>
                    <a:pt x="2504" y="3882"/>
                  </a:cubicBezTo>
                  <a:cubicBezTo>
                    <a:pt x="4998" y="3882"/>
                    <a:pt x="4998" y="0"/>
                    <a:pt x="2504" y="0"/>
                  </a:cubicBezTo>
                  <a:close/>
                </a:path>
              </a:pathLst>
            </a:custGeom>
            <a:solidFill>
              <a:srgbClr val="F3F3F3"/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801425" y="5462725"/>
              <a:ext cx="5225" cy="1600"/>
            </a:xfrm>
            <a:custGeom>
              <a:avLst/>
              <a:gdLst/>
              <a:ahLst/>
              <a:cxnLst/>
              <a:rect l="l" t="t" r="r" b="b"/>
              <a:pathLst>
                <a:path w="209" h="64" extrusionOk="0">
                  <a:moveTo>
                    <a:pt x="105" y="1"/>
                  </a:moveTo>
                  <a:lnTo>
                    <a:pt x="157" y="22"/>
                  </a:lnTo>
                  <a:lnTo>
                    <a:pt x="209" y="1"/>
                  </a:lnTo>
                  <a:close/>
                  <a:moveTo>
                    <a:pt x="0" y="1"/>
                  </a:moveTo>
                  <a:lnTo>
                    <a:pt x="21" y="64"/>
                  </a:lnTo>
                  <a:lnTo>
                    <a:pt x="84" y="64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1803500" y="5462725"/>
              <a:ext cx="1875" cy="1600"/>
            </a:xfrm>
            <a:custGeom>
              <a:avLst/>
              <a:gdLst/>
              <a:ahLst/>
              <a:cxnLst/>
              <a:rect l="l" t="t" r="r" b="b"/>
              <a:pathLst>
                <a:path w="75" h="64" extrusionOk="0">
                  <a:moveTo>
                    <a:pt x="22" y="1"/>
                  </a:moveTo>
                  <a:lnTo>
                    <a:pt x="1" y="64"/>
                  </a:lnTo>
                  <a:lnTo>
                    <a:pt x="74" y="2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8" name="Google Shape;618;p32"/>
            <p:cNvSpPr/>
            <p:nvPr/>
          </p:nvSpPr>
          <p:spPr>
            <a:xfrm>
              <a:off x="1800375" y="5464050"/>
              <a:ext cx="2100" cy="3925"/>
            </a:xfrm>
            <a:custGeom>
              <a:avLst/>
              <a:gdLst/>
              <a:ahLst/>
              <a:cxnLst/>
              <a:rect l="l" t="t" r="r" b="b"/>
              <a:pathLst>
                <a:path w="84" h="157" extrusionOk="0">
                  <a:moveTo>
                    <a:pt x="0" y="1"/>
                  </a:moveTo>
                  <a:lnTo>
                    <a:pt x="0" y="157"/>
                  </a:lnTo>
                  <a:lnTo>
                    <a:pt x="84" y="63"/>
                  </a:lnTo>
                  <a:lnTo>
                    <a:pt x="63" y="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9" name="Google Shape;619;p32"/>
            <p:cNvSpPr/>
            <p:nvPr/>
          </p:nvSpPr>
          <p:spPr>
            <a:xfrm>
              <a:off x="1801950" y="5464300"/>
              <a:ext cx="1575" cy="1350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0" y="1"/>
                  </a:moveTo>
                  <a:lnTo>
                    <a:pt x="21" y="53"/>
                  </a:lnTo>
                  <a:lnTo>
                    <a:pt x="6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803500" y="5464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1" name="Google Shape;621;p32"/>
            <p:cNvSpPr/>
            <p:nvPr/>
          </p:nvSpPr>
          <p:spPr>
            <a:xfrm>
              <a:off x="1807150" y="5464825"/>
              <a:ext cx="4475" cy="1075"/>
            </a:xfrm>
            <a:custGeom>
              <a:avLst/>
              <a:gdLst/>
              <a:ahLst/>
              <a:cxnLst/>
              <a:rect l="l" t="t" r="r" b="b"/>
              <a:pathLst>
                <a:path w="179" h="43" extrusionOk="0">
                  <a:moveTo>
                    <a:pt x="84" y="0"/>
                  </a:moveTo>
                  <a:lnTo>
                    <a:pt x="1" y="42"/>
                  </a:lnTo>
                  <a:lnTo>
                    <a:pt x="179" y="4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2" name="Google Shape;622;p32"/>
            <p:cNvSpPr/>
            <p:nvPr/>
          </p:nvSpPr>
          <p:spPr>
            <a:xfrm>
              <a:off x="1806375" y="5465875"/>
              <a:ext cx="800" cy="275"/>
            </a:xfrm>
            <a:custGeom>
              <a:avLst/>
              <a:gdLst/>
              <a:ahLst/>
              <a:cxnLst/>
              <a:rect l="l" t="t" r="r" b="b"/>
              <a:pathLst>
                <a:path w="32" h="11" extrusionOk="0">
                  <a:moveTo>
                    <a:pt x="1" y="0"/>
                  </a:moveTo>
                  <a:lnTo>
                    <a:pt x="1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805350" y="5462725"/>
              <a:ext cx="8100" cy="2125"/>
            </a:xfrm>
            <a:custGeom>
              <a:avLst/>
              <a:gdLst/>
              <a:ahLst/>
              <a:cxnLst/>
              <a:rect l="l" t="t" r="r" b="b"/>
              <a:pathLst>
                <a:path w="324" h="85" extrusionOk="0">
                  <a:moveTo>
                    <a:pt x="52" y="1"/>
                  </a:moveTo>
                  <a:lnTo>
                    <a:pt x="0" y="22"/>
                  </a:lnTo>
                  <a:lnTo>
                    <a:pt x="156" y="84"/>
                  </a:lnTo>
                  <a:lnTo>
                    <a:pt x="32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4" name="Google Shape;624;p32"/>
            <p:cNvSpPr/>
            <p:nvPr/>
          </p:nvSpPr>
          <p:spPr>
            <a:xfrm>
              <a:off x="1803500" y="5463250"/>
              <a:ext cx="5775" cy="2650"/>
            </a:xfrm>
            <a:custGeom>
              <a:avLst/>
              <a:gdLst/>
              <a:ahLst/>
              <a:cxnLst/>
              <a:rect l="l" t="t" r="r" b="b"/>
              <a:pathLst>
                <a:path w="231" h="106" extrusionOk="0">
                  <a:moveTo>
                    <a:pt x="74" y="1"/>
                  </a:moveTo>
                  <a:lnTo>
                    <a:pt x="1" y="43"/>
                  </a:lnTo>
                  <a:lnTo>
                    <a:pt x="126" y="43"/>
                  </a:lnTo>
                  <a:lnTo>
                    <a:pt x="116" y="105"/>
                  </a:lnTo>
                  <a:lnTo>
                    <a:pt x="147" y="105"/>
                  </a:lnTo>
                  <a:lnTo>
                    <a:pt x="230" y="63"/>
                  </a:lnTo>
                  <a:lnTo>
                    <a:pt x="7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5" name="Google Shape;625;p32"/>
            <p:cNvSpPr/>
            <p:nvPr/>
          </p:nvSpPr>
          <p:spPr>
            <a:xfrm>
              <a:off x="1806100" y="5466900"/>
              <a:ext cx="300" cy="1075"/>
            </a:xfrm>
            <a:custGeom>
              <a:avLst/>
              <a:gdLst/>
              <a:ahLst/>
              <a:cxnLst/>
              <a:rect l="l" t="t" r="r" b="b"/>
              <a:pathLst>
                <a:path w="12" h="43" extrusionOk="0">
                  <a:moveTo>
                    <a:pt x="1" y="1"/>
                  </a:moveTo>
                  <a:lnTo>
                    <a:pt x="12" y="43"/>
                  </a:lnTo>
                  <a:lnTo>
                    <a:pt x="1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6" name="Google Shape;626;p32"/>
            <p:cNvSpPr/>
            <p:nvPr/>
          </p:nvSpPr>
          <p:spPr>
            <a:xfrm>
              <a:off x="1805850" y="5466125"/>
              <a:ext cx="550" cy="800"/>
            </a:xfrm>
            <a:custGeom>
              <a:avLst/>
              <a:gdLst/>
              <a:ahLst/>
              <a:cxnLst/>
              <a:rect l="l" t="t" r="r" b="b"/>
              <a:pathLst>
                <a:path w="22" h="32" extrusionOk="0">
                  <a:moveTo>
                    <a:pt x="22" y="1"/>
                  </a:moveTo>
                  <a:lnTo>
                    <a:pt x="1" y="11"/>
                  </a:lnTo>
                  <a:lnTo>
                    <a:pt x="11" y="32"/>
                  </a:lnTo>
                  <a:lnTo>
                    <a:pt x="22" y="32"/>
                  </a:lnTo>
                  <a:lnTo>
                    <a:pt x="22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7" name="Google Shape;627;p32"/>
            <p:cNvSpPr/>
            <p:nvPr/>
          </p:nvSpPr>
          <p:spPr>
            <a:xfrm>
              <a:off x="1803500" y="5466650"/>
              <a:ext cx="2900" cy="9425"/>
            </a:xfrm>
            <a:custGeom>
              <a:avLst/>
              <a:gdLst/>
              <a:ahLst/>
              <a:cxnLst/>
              <a:rect l="l" t="t" r="r" b="b"/>
              <a:pathLst>
                <a:path w="116" h="377" extrusionOk="0">
                  <a:moveTo>
                    <a:pt x="74" y="1"/>
                  </a:moveTo>
                  <a:lnTo>
                    <a:pt x="1" y="84"/>
                  </a:lnTo>
                  <a:lnTo>
                    <a:pt x="105" y="376"/>
                  </a:lnTo>
                  <a:lnTo>
                    <a:pt x="116" y="53"/>
                  </a:lnTo>
                  <a:lnTo>
                    <a:pt x="105" y="1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8" name="Google Shape;628;p32"/>
            <p:cNvSpPr/>
            <p:nvPr/>
          </p:nvSpPr>
          <p:spPr>
            <a:xfrm>
              <a:off x="1805600" y="5466375"/>
              <a:ext cx="525" cy="550"/>
            </a:xfrm>
            <a:custGeom>
              <a:avLst/>
              <a:gdLst/>
              <a:ahLst/>
              <a:cxnLst/>
              <a:rect l="l" t="t" r="r" b="b"/>
              <a:pathLst>
                <a:path w="21" h="22" extrusionOk="0">
                  <a:moveTo>
                    <a:pt x="11" y="1"/>
                  </a:moveTo>
                  <a:lnTo>
                    <a:pt x="0" y="12"/>
                  </a:lnTo>
                  <a:lnTo>
                    <a:pt x="21" y="22"/>
                  </a:lnTo>
                  <a:lnTo>
                    <a:pt x="21" y="22"/>
                  </a:lnTo>
                  <a:lnTo>
                    <a:pt x="11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9" name="Google Shape;629;p32"/>
            <p:cNvSpPr/>
            <p:nvPr/>
          </p:nvSpPr>
          <p:spPr>
            <a:xfrm>
              <a:off x="1800125" y="5465625"/>
              <a:ext cx="3400" cy="7050"/>
            </a:xfrm>
            <a:custGeom>
              <a:avLst/>
              <a:gdLst/>
              <a:ahLst/>
              <a:cxnLst/>
              <a:rect l="l" t="t" r="r" b="b"/>
              <a:pathLst>
                <a:path w="136" h="282" extrusionOk="0">
                  <a:moveTo>
                    <a:pt x="94" y="0"/>
                  </a:moveTo>
                  <a:lnTo>
                    <a:pt x="10" y="94"/>
                  </a:lnTo>
                  <a:lnTo>
                    <a:pt x="0" y="281"/>
                  </a:lnTo>
                  <a:lnTo>
                    <a:pt x="136" y="12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0" name="Google Shape;630;p32"/>
            <p:cNvSpPr/>
            <p:nvPr/>
          </p:nvSpPr>
          <p:spPr>
            <a:xfrm>
              <a:off x="1805600" y="5465875"/>
              <a:ext cx="800" cy="525"/>
            </a:xfrm>
            <a:custGeom>
              <a:avLst/>
              <a:gdLst/>
              <a:ahLst/>
              <a:cxnLst/>
              <a:rect l="l" t="t" r="r" b="b"/>
              <a:pathLst>
                <a:path w="32" h="21" extrusionOk="0">
                  <a:moveTo>
                    <a:pt x="0" y="0"/>
                  </a:moveTo>
                  <a:lnTo>
                    <a:pt x="11" y="21"/>
                  </a:lnTo>
                  <a:lnTo>
                    <a:pt x="32" y="1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1" name="Google Shape;631;p32"/>
            <p:cNvSpPr/>
            <p:nvPr/>
          </p:nvSpPr>
          <p:spPr>
            <a:xfrm>
              <a:off x="1802450" y="5464300"/>
              <a:ext cx="3175" cy="4475"/>
            </a:xfrm>
            <a:custGeom>
              <a:avLst/>
              <a:gdLst/>
              <a:ahLst/>
              <a:cxnLst/>
              <a:rect l="l" t="t" r="r" b="b"/>
              <a:pathLst>
                <a:path w="127" h="179" extrusionOk="0">
                  <a:moveTo>
                    <a:pt x="43" y="1"/>
                  </a:moveTo>
                  <a:lnTo>
                    <a:pt x="1" y="53"/>
                  </a:lnTo>
                  <a:lnTo>
                    <a:pt x="43" y="178"/>
                  </a:lnTo>
                  <a:lnTo>
                    <a:pt x="116" y="95"/>
                  </a:lnTo>
                  <a:lnTo>
                    <a:pt x="126" y="95"/>
                  </a:lnTo>
                  <a:lnTo>
                    <a:pt x="22" y="53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2" name="Google Shape;632;p32"/>
            <p:cNvSpPr/>
            <p:nvPr/>
          </p:nvSpPr>
          <p:spPr>
            <a:xfrm>
              <a:off x="1802975" y="5464300"/>
              <a:ext cx="3675" cy="2375"/>
            </a:xfrm>
            <a:custGeom>
              <a:avLst/>
              <a:gdLst/>
              <a:ahLst/>
              <a:cxnLst/>
              <a:rect l="l" t="t" r="r" b="b"/>
              <a:pathLst>
                <a:path w="147" h="95" extrusionOk="0">
                  <a:moveTo>
                    <a:pt x="22" y="1"/>
                  </a:moveTo>
                  <a:lnTo>
                    <a:pt x="1" y="53"/>
                  </a:lnTo>
                  <a:lnTo>
                    <a:pt x="105" y="95"/>
                  </a:lnTo>
                  <a:lnTo>
                    <a:pt x="116" y="84"/>
                  </a:lnTo>
                  <a:lnTo>
                    <a:pt x="105" y="63"/>
                  </a:lnTo>
                  <a:lnTo>
                    <a:pt x="137" y="63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3F3F3">
                <a:alpha val="0"/>
              </a:srgbClr>
            </a:solidFill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633" name="Google Shape;633;p32"/>
          <p:cNvSpPr txBox="1">
            <a:spLocks noGrp="1"/>
          </p:cNvSpPr>
          <p:nvPr>
            <p:ph type="subTitle" idx="4294967295"/>
          </p:nvPr>
        </p:nvSpPr>
        <p:spPr>
          <a:xfrm>
            <a:off x="650081" y="2337500"/>
            <a:ext cx="2419144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It detects the face whether it is present in the frame or not</a:t>
            </a:r>
            <a:endParaRPr sz="1400" dirty="0"/>
          </a:p>
        </p:txBody>
      </p:sp>
      <p:sp>
        <p:nvSpPr>
          <p:cNvPr id="634" name="Google Shape;634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1697138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It detects the age of the person who was in frame</a:t>
            </a:r>
            <a:endParaRPr sz="1400" dirty="0"/>
          </a:p>
        </p:txBody>
      </p:sp>
      <p:sp>
        <p:nvSpPr>
          <p:cNvPr id="635" name="Google Shape;635;p32"/>
          <p:cNvSpPr txBox="1">
            <a:spLocks noGrp="1"/>
          </p:cNvSpPr>
          <p:nvPr>
            <p:ph type="subTitle" idx="4294967295"/>
          </p:nvPr>
        </p:nvSpPr>
        <p:spPr>
          <a:xfrm>
            <a:off x="6074974" y="3294263"/>
            <a:ext cx="2208600" cy="701400"/>
          </a:xfrm>
          <a:prstGeom prst="rect">
            <a:avLst/>
          </a:prstGeom>
        </p:spPr>
        <p:txBody>
          <a:bodyPr spcFirstLastPara="1" wrap="square" lIns="91425" tIns="18287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It detects the Gender of the person who was in frame</a:t>
            </a:r>
            <a:endParaRPr sz="1400" dirty="0"/>
          </a:p>
        </p:txBody>
      </p:sp>
      <p:cxnSp>
        <p:nvCxnSpPr>
          <p:cNvPr id="636" name="Google Shape;636;p32"/>
          <p:cNvCxnSpPr>
            <a:stCxn id="634" idx="1"/>
          </p:cNvCxnSpPr>
          <p:nvPr/>
        </p:nvCxnSpPr>
        <p:spPr>
          <a:xfrm flipH="1">
            <a:off x="5172574" y="2047838"/>
            <a:ext cx="902400" cy="194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7" name="Google Shape;637;p32"/>
          <p:cNvCxnSpPr>
            <a:stCxn id="635" idx="1"/>
          </p:cNvCxnSpPr>
          <p:nvPr/>
        </p:nvCxnSpPr>
        <p:spPr>
          <a:xfrm rot="10800000">
            <a:off x="4590274" y="3202463"/>
            <a:ext cx="1484700" cy="4425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638" name="Google Shape;638;p32"/>
          <p:cNvCxnSpPr>
            <a:cxnSpLocks/>
            <a:stCxn id="633" idx="3"/>
          </p:cNvCxnSpPr>
          <p:nvPr/>
        </p:nvCxnSpPr>
        <p:spPr>
          <a:xfrm>
            <a:off x="3069225" y="2688200"/>
            <a:ext cx="8418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639" name="Google Shape;639;p32"/>
          <p:cNvSpPr txBox="1">
            <a:spLocks noGrp="1"/>
          </p:cNvSpPr>
          <p:nvPr>
            <p:ph type="subTitle" idx="4294967295"/>
          </p:nvPr>
        </p:nvSpPr>
        <p:spPr>
          <a:xfrm>
            <a:off x="860625" y="1968536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600" b="1" dirty="0">
                <a:latin typeface="Rajdhani"/>
                <a:ea typeface="Rajdhani"/>
                <a:cs typeface="Rajdhani"/>
                <a:sym typeface="Rajdhani"/>
              </a:rPr>
              <a:t>FACE DETECT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0" name="Google Shape;640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1328160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600" b="1" dirty="0">
                <a:latin typeface="Rajdhani"/>
                <a:ea typeface="Rajdhani"/>
                <a:cs typeface="Rajdhani"/>
                <a:sym typeface="Rajdhani"/>
              </a:rPr>
              <a:t>AGE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641" name="Google Shape;641;p32"/>
          <p:cNvSpPr txBox="1">
            <a:spLocks noGrp="1"/>
          </p:cNvSpPr>
          <p:nvPr>
            <p:ph type="subTitle" idx="4294967295"/>
          </p:nvPr>
        </p:nvSpPr>
        <p:spPr>
          <a:xfrm>
            <a:off x="6074975" y="2925285"/>
            <a:ext cx="2208600" cy="4965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600" b="1" dirty="0">
                <a:latin typeface="Rajdhani"/>
                <a:ea typeface="Rajdhani"/>
                <a:cs typeface="Rajdhani"/>
                <a:sym typeface="Rajdhani"/>
              </a:rPr>
              <a:t>GENDER</a:t>
            </a:r>
            <a:endParaRPr sz="1600" b="1" dirty="0">
              <a:latin typeface="Rajdhani"/>
              <a:ea typeface="Rajdhani"/>
              <a:cs typeface="Rajdhani"/>
              <a:sym typeface="Rajdhani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/>
      <p:bldP spid="633" grpId="0" build="p"/>
      <p:bldP spid="634" grpId="0" build="p"/>
      <p:bldP spid="635" grpId="0" build="p"/>
      <p:bldP spid="639" grpId="0" build="p"/>
      <p:bldP spid="640" grpId="0" build="p"/>
      <p:bldP spid="64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B6BB32D-1E88-4565-B247-891CF4101EFC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510431" y="1414463"/>
            <a:ext cx="4661644" cy="2345206"/>
          </a:xfrm>
        </p:spPr>
        <p:txBody>
          <a:bodyPr/>
          <a:lstStyle/>
          <a:p>
            <a:r>
              <a:rPr lang="en-IN" sz="2400" b="1" dirty="0"/>
              <a:t>There are two types of models in this</a:t>
            </a:r>
            <a:br>
              <a:rPr lang="en-IN" sz="2400" b="1" dirty="0"/>
            </a:br>
            <a:r>
              <a:rPr lang="en-IN" sz="2400" b="1" dirty="0"/>
              <a:t>1.Live  Feed</a:t>
            </a:r>
          </a:p>
          <a:p>
            <a:r>
              <a:rPr lang="en-IN" sz="2400" b="1" dirty="0"/>
              <a:t>2.Image Feed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9257F3C1-260A-4E3A-A3D4-46FB74268D6B}"/>
              </a:ext>
            </a:extLst>
          </p:cNvPr>
          <p:cNvSpPr>
            <a:spLocks noGrp="1"/>
          </p:cNvSpPr>
          <p:nvPr>
            <p:ph type="title" idx="6"/>
          </p:nvPr>
        </p:nvSpPr>
        <p:spPr/>
        <p:txBody>
          <a:bodyPr/>
          <a:lstStyle/>
          <a:p>
            <a:r>
              <a:rPr lang="en-IN" dirty="0"/>
              <a:t>How actually this works</a:t>
            </a:r>
          </a:p>
        </p:txBody>
      </p:sp>
      <p:pic>
        <p:nvPicPr>
          <p:cNvPr id="10" name="Google Shape;1794;p47">
            <a:extLst>
              <a:ext uri="{FF2B5EF4-FFF2-40B4-BE49-F238E27FC236}">
                <a16:creationId xmlns:a16="http://schemas.microsoft.com/office/drawing/2014/main" id="{4608C456-5950-41DB-81F6-4DB250F4011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302" r="25297"/>
          <a:stretch/>
        </p:blipFill>
        <p:spPr>
          <a:xfrm>
            <a:off x="4926049" y="1082525"/>
            <a:ext cx="3432137" cy="36722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3093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651400" y="812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IT WORKS 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71445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First it looks for the face whether it is present in the frame or not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3622387" y="3772414"/>
            <a:ext cx="2025375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Now it analyses the images and gives us output based on trained images as we said in previous model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2260075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Now it divides the live capture into the images based on frames/sec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3" name="Google Shape;703;p36"/>
          <p:cNvSpPr txBox="1">
            <a:spLocks noGrp="1"/>
          </p:cNvSpPr>
          <p:nvPr>
            <p:ph type="subTitle" idx="4294967295"/>
          </p:nvPr>
        </p:nvSpPr>
        <p:spPr>
          <a:xfrm>
            <a:off x="68974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>
                <a:solidFill>
                  <a:srgbClr val="F3F3F3"/>
                </a:solidFill>
              </a:rPr>
              <a:t>Finally we will get the output in the type of square on face with age and gender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4" name="Google Shape;704;p36"/>
          <p:cNvSpPr txBox="1">
            <a:spLocks noGrp="1"/>
          </p:cNvSpPr>
          <p:nvPr>
            <p:ph type="subTitle" idx="4294967295"/>
          </p:nvPr>
        </p:nvSpPr>
        <p:spPr>
          <a:xfrm>
            <a:off x="5351471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>
                <a:solidFill>
                  <a:srgbClr val="F3F3F3"/>
                </a:solidFill>
              </a:rPr>
              <a:t>Once it detected it will analyse the age and gender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STEP 2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STEP 4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STEP 1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STEP 5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1" name="Google Shape;731;p36"/>
          <p:cNvSpPr/>
          <p:nvPr/>
        </p:nvSpPr>
        <p:spPr>
          <a:xfrm>
            <a:off x="4420440" y="2869222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37" name="Google Shape;737;p36"/>
          <p:cNvGrpSpPr/>
          <p:nvPr/>
        </p:nvGrpSpPr>
        <p:grpSpPr>
          <a:xfrm>
            <a:off x="7526466" y="2827568"/>
            <a:ext cx="273857" cy="274147"/>
            <a:chOff x="7538896" y="1970156"/>
            <a:chExt cx="361147" cy="361529"/>
          </a:xfrm>
        </p:grpSpPr>
        <p:sp>
          <p:nvSpPr>
            <p:cNvPr id="738" name="Google Shape;738;p36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709;p36">
            <a:extLst>
              <a:ext uri="{FF2B5EF4-FFF2-40B4-BE49-F238E27FC236}">
                <a16:creationId xmlns:a16="http://schemas.microsoft.com/office/drawing/2014/main" id="{D568B157-9114-488A-88B0-3DF94CBD4891}"/>
              </a:ext>
            </a:extLst>
          </p:cNvPr>
          <p:cNvSpPr txBox="1">
            <a:spLocks/>
          </p:cNvSpPr>
          <p:nvPr/>
        </p:nvSpPr>
        <p:spPr>
          <a:xfrm>
            <a:off x="3729075" y="3428237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STEP 3</a:t>
            </a:r>
          </a:p>
        </p:txBody>
      </p:sp>
      <p:grpSp>
        <p:nvGrpSpPr>
          <p:cNvPr id="48" name="Google Shape;732;p36">
            <a:extLst>
              <a:ext uri="{FF2B5EF4-FFF2-40B4-BE49-F238E27FC236}">
                <a16:creationId xmlns:a16="http://schemas.microsoft.com/office/drawing/2014/main" id="{56E72F11-B210-4DCC-8C66-971267023E3C}"/>
              </a:ext>
            </a:extLst>
          </p:cNvPr>
          <p:cNvGrpSpPr/>
          <p:nvPr/>
        </p:nvGrpSpPr>
        <p:grpSpPr>
          <a:xfrm>
            <a:off x="5939743" y="2804712"/>
            <a:ext cx="309505" cy="260656"/>
            <a:chOff x="2171474" y="3369229"/>
            <a:chExt cx="408156" cy="343737"/>
          </a:xfrm>
        </p:grpSpPr>
        <p:sp>
          <p:nvSpPr>
            <p:cNvPr id="49" name="Google Shape;733;p36">
              <a:extLst>
                <a:ext uri="{FF2B5EF4-FFF2-40B4-BE49-F238E27FC236}">
                  <a16:creationId xmlns:a16="http://schemas.microsoft.com/office/drawing/2014/main" id="{AF2E0EB0-5B86-4221-BAD2-CC4B9F8A515F}"/>
                </a:ext>
              </a:extLst>
            </p:cNvPr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34;p36">
              <a:extLst>
                <a:ext uri="{FF2B5EF4-FFF2-40B4-BE49-F238E27FC236}">
                  <a16:creationId xmlns:a16="http://schemas.microsoft.com/office/drawing/2014/main" id="{38472A36-8FD9-4A26-9700-F98A243AE55C}"/>
                </a:ext>
              </a:extLst>
            </p:cNvPr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35;p36">
              <a:extLst>
                <a:ext uri="{FF2B5EF4-FFF2-40B4-BE49-F238E27FC236}">
                  <a16:creationId xmlns:a16="http://schemas.microsoft.com/office/drawing/2014/main" id="{EDE4AD1A-43E7-4FE4-A94D-C240D9EA4C09}"/>
                </a:ext>
              </a:extLst>
            </p:cNvPr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36;p36">
              <a:extLst>
                <a:ext uri="{FF2B5EF4-FFF2-40B4-BE49-F238E27FC236}">
                  <a16:creationId xmlns:a16="http://schemas.microsoft.com/office/drawing/2014/main" id="{906BFD72-DB28-4598-9159-C3232E2D7159}"/>
                </a:ext>
              </a:extLst>
            </p:cNvPr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62082D-3555-4AEB-B9F6-2564225E53B5}"/>
              </a:ext>
            </a:extLst>
          </p:cNvPr>
          <p:cNvSpPr txBox="1"/>
          <p:nvPr/>
        </p:nvSpPr>
        <p:spPr>
          <a:xfrm>
            <a:off x="3928610" y="653905"/>
            <a:ext cx="1200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Live Feed</a:t>
            </a:r>
          </a:p>
        </p:txBody>
      </p:sp>
    </p:spTree>
    <p:extLst>
      <p:ext uri="{BB962C8B-B14F-4D97-AF65-F5344CB8AC3E}">
        <p14:creationId xmlns:p14="http://schemas.microsoft.com/office/powerpoint/2010/main" val="25599289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" grpId="0"/>
      <p:bldP spid="700" grpId="0" build="p"/>
      <p:bldP spid="701" grpId="0" build="p"/>
      <p:bldP spid="702" grpId="0" build="p"/>
      <p:bldP spid="703" grpId="0" build="p"/>
      <p:bldP spid="704" grpId="0" build="p"/>
      <p:bldP spid="705" grpId="0" build="p"/>
      <p:bldP spid="706" grpId="0" build="p"/>
      <p:bldP spid="707" grpId="0" build="p"/>
      <p:bldP spid="708" grpId="0" build="p"/>
      <p:bldP spid="710" grpId="0" animBg="1"/>
      <p:bldP spid="711" grpId="0" animBg="1"/>
      <p:bldP spid="712" grpId="0" animBg="1"/>
      <p:bldP spid="713" grpId="0" animBg="1"/>
      <p:bldP spid="714" grpId="0" animBg="1"/>
      <p:bldP spid="731" grpId="0" animBg="1"/>
      <p:bldP spid="47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6"/>
          <p:cNvSpPr txBox="1">
            <a:spLocks noGrp="1"/>
          </p:cNvSpPr>
          <p:nvPr>
            <p:ph type="title"/>
          </p:nvPr>
        </p:nvSpPr>
        <p:spPr>
          <a:xfrm>
            <a:off x="651400" y="8120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HOW IT WORKS </a:t>
            </a:r>
            <a:endParaRPr dirty="0"/>
          </a:p>
        </p:txBody>
      </p:sp>
      <p:sp>
        <p:nvSpPr>
          <p:cNvPr id="700" name="Google Shape;700;p36"/>
          <p:cNvSpPr txBox="1">
            <a:spLocks noGrp="1"/>
          </p:cNvSpPr>
          <p:nvPr>
            <p:ph type="subTitle" idx="4294967295"/>
          </p:nvPr>
        </p:nvSpPr>
        <p:spPr>
          <a:xfrm>
            <a:off x="71445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First it looks for the face whether it is present in the Picture for not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1" name="Google Shape;701;p36"/>
          <p:cNvSpPr txBox="1">
            <a:spLocks noGrp="1"/>
          </p:cNvSpPr>
          <p:nvPr>
            <p:ph type="subTitle" idx="4294967295"/>
          </p:nvPr>
        </p:nvSpPr>
        <p:spPr>
          <a:xfrm>
            <a:off x="3622387" y="3772414"/>
            <a:ext cx="2025375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/>
              <a:t>Now it analyses the image and gives us output based on trained images as we said in previous model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2" name="Google Shape;702;p36"/>
          <p:cNvSpPr txBox="1">
            <a:spLocks noGrp="1"/>
          </p:cNvSpPr>
          <p:nvPr>
            <p:ph type="subTitle" idx="4294967295"/>
          </p:nvPr>
        </p:nvSpPr>
        <p:spPr>
          <a:xfrm>
            <a:off x="2260075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>
                <a:solidFill>
                  <a:srgbClr val="F3F3F3"/>
                </a:solidFill>
              </a:rPr>
              <a:t>Look for the face in image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3" name="Google Shape;703;p36"/>
          <p:cNvSpPr txBox="1">
            <a:spLocks noGrp="1"/>
          </p:cNvSpPr>
          <p:nvPr>
            <p:ph type="subTitle" idx="4294967295"/>
          </p:nvPr>
        </p:nvSpPr>
        <p:spPr>
          <a:xfrm>
            <a:off x="6897400" y="3779475"/>
            <a:ext cx="1532400" cy="783900"/>
          </a:xfrm>
          <a:prstGeom prst="rect">
            <a:avLst/>
          </a:prstGeom>
        </p:spPr>
        <p:txBody>
          <a:bodyPr spcFirstLastPara="1" wrap="square" lIns="91425" tIns="91425" rIns="91425" bIns="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>
                <a:solidFill>
                  <a:srgbClr val="F3F3F3"/>
                </a:solidFill>
              </a:rPr>
              <a:t>Finally we will get the output in the type of square on face with age and gender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4" name="Google Shape;704;p36"/>
          <p:cNvSpPr txBox="1">
            <a:spLocks noGrp="1"/>
          </p:cNvSpPr>
          <p:nvPr>
            <p:ph type="subTitle" idx="4294967295"/>
          </p:nvPr>
        </p:nvSpPr>
        <p:spPr>
          <a:xfrm>
            <a:off x="5351471" y="1266013"/>
            <a:ext cx="1532400" cy="987000"/>
          </a:xfrm>
          <a:prstGeom prst="rect">
            <a:avLst/>
          </a:prstGeom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400" dirty="0">
                <a:solidFill>
                  <a:srgbClr val="F3F3F3"/>
                </a:solidFill>
              </a:rPr>
              <a:t>Once it detected it will analyse the age and gender</a:t>
            </a:r>
            <a:endParaRPr sz="1400" dirty="0">
              <a:solidFill>
                <a:srgbClr val="F3F3F3"/>
              </a:solidFill>
            </a:endParaRPr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4294967295"/>
          </p:nvPr>
        </p:nvSpPr>
        <p:spPr>
          <a:xfrm>
            <a:off x="21972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STEP 2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6" name="Google Shape;706;p36"/>
          <p:cNvSpPr txBox="1">
            <a:spLocks noGrp="1"/>
          </p:cNvSpPr>
          <p:nvPr>
            <p:ph type="subTitle" idx="4294967295"/>
          </p:nvPr>
        </p:nvSpPr>
        <p:spPr>
          <a:xfrm>
            <a:off x="5288600" y="21258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STEP 4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7" name="Google Shape;707;p36"/>
          <p:cNvSpPr txBox="1">
            <a:spLocks noGrp="1"/>
          </p:cNvSpPr>
          <p:nvPr>
            <p:ph type="subTitle" idx="4294967295"/>
          </p:nvPr>
        </p:nvSpPr>
        <p:spPr>
          <a:xfrm>
            <a:off x="651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STEP 1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08" name="Google Shape;708;p36"/>
          <p:cNvSpPr txBox="1">
            <a:spLocks noGrp="1"/>
          </p:cNvSpPr>
          <p:nvPr>
            <p:ph type="subTitle" idx="4294967295"/>
          </p:nvPr>
        </p:nvSpPr>
        <p:spPr>
          <a:xfrm>
            <a:off x="6834400" y="3401014"/>
            <a:ext cx="1658400" cy="371400"/>
          </a:xfrm>
          <a:prstGeom prst="rect">
            <a:avLst/>
          </a:prstGeom>
        </p:spPr>
        <p:txBody>
          <a:bodyPr spcFirstLastPara="1" wrap="square" lIns="91425" tIns="255600" rIns="91425" bIns="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IN" sz="1800" b="1" dirty="0">
                <a:solidFill>
                  <a:srgbClr val="F3F3F3"/>
                </a:solidFill>
                <a:latin typeface="Rajdhani"/>
                <a:ea typeface="Rajdhani"/>
                <a:cs typeface="Rajdhani"/>
                <a:sym typeface="Rajdhani"/>
              </a:rPr>
              <a:t>STEP 5</a:t>
            </a:r>
            <a:endParaRPr sz="1800" b="1" dirty="0">
              <a:solidFill>
                <a:srgbClr val="F3F3F3"/>
              </a:solidFill>
              <a:latin typeface="Rajdhani"/>
              <a:ea typeface="Rajdhani"/>
              <a:cs typeface="Rajdhani"/>
              <a:sym typeface="Rajdhani"/>
            </a:endParaRPr>
          </a:p>
        </p:txBody>
      </p:sp>
      <p:sp>
        <p:nvSpPr>
          <p:cNvPr id="710" name="Google Shape;710;p36"/>
          <p:cNvSpPr/>
          <p:nvPr/>
        </p:nvSpPr>
        <p:spPr>
          <a:xfrm>
            <a:off x="11942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1" name="Google Shape;711;p36"/>
          <p:cNvSpPr/>
          <p:nvPr/>
        </p:nvSpPr>
        <p:spPr>
          <a:xfrm>
            <a:off x="27399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2" name="Google Shape;712;p36"/>
          <p:cNvSpPr/>
          <p:nvPr/>
        </p:nvSpPr>
        <p:spPr>
          <a:xfrm>
            <a:off x="42856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3" name="Google Shape;713;p36"/>
          <p:cNvSpPr/>
          <p:nvPr/>
        </p:nvSpPr>
        <p:spPr>
          <a:xfrm>
            <a:off x="58313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14" name="Google Shape;714;p36"/>
          <p:cNvSpPr/>
          <p:nvPr/>
        </p:nvSpPr>
        <p:spPr>
          <a:xfrm>
            <a:off x="7377050" y="2676375"/>
            <a:ext cx="572700" cy="572700"/>
          </a:xfrm>
          <a:prstGeom prst="ellipse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15" name="Google Shape;715;p36"/>
          <p:cNvCxnSpPr>
            <a:stCxn id="710" idx="6"/>
            <a:endCxn id="711" idx="2"/>
          </p:cNvCxnSpPr>
          <p:nvPr/>
        </p:nvCxnSpPr>
        <p:spPr>
          <a:xfrm>
            <a:off x="17669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6" name="Google Shape;716;p36"/>
          <p:cNvCxnSpPr>
            <a:stCxn id="711" idx="6"/>
            <a:endCxn id="712" idx="2"/>
          </p:cNvCxnSpPr>
          <p:nvPr/>
        </p:nvCxnSpPr>
        <p:spPr>
          <a:xfrm>
            <a:off x="33126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7" name="Google Shape;717;p36"/>
          <p:cNvCxnSpPr>
            <a:stCxn id="712" idx="6"/>
            <a:endCxn id="713" idx="2"/>
          </p:cNvCxnSpPr>
          <p:nvPr/>
        </p:nvCxnSpPr>
        <p:spPr>
          <a:xfrm>
            <a:off x="48583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8" name="Google Shape;718;p36"/>
          <p:cNvCxnSpPr>
            <a:stCxn id="713" idx="6"/>
            <a:endCxn id="714" idx="2"/>
          </p:cNvCxnSpPr>
          <p:nvPr/>
        </p:nvCxnSpPr>
        <p:spPr>
          <a:xfrm>
            <a:off x="6404050" y="2962725"/>
            <a:ext cx="9729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19" name="Google Shape;719;p36"/>
          <p:cNvGrpSpPr/>
          <p:nvPr/>
        </p:nvGrpSpPr>
        <p:grpSpPr>
          <a:xfrm>
            <a:off x="1332734" y="2826965"/>
            <a:ext cx="288452" cy="275353"/>
            <a:chOff x="4126815" y="2760704"/>
            <a:chExt cx="380393" cy="363118"/>
          </a:xfrm>
        </p:grpSpPr>
        <p:sp>
          <p:nvSpPr>
            <p:cNvPr id="720" name="Google Shape;720;p36"/>
            <p:cNvSpPr/>
            <p:nvPr/>
          </p:nvSpPr>
          <p:spPr>
            <a:xfrm>
              <a:off x="4219825" y="2822435"/>
              <a:ext cx="103267" cy="29056"/>
            </a:xfrm>
            <a:custGeom>
              <a:avLst/>
              <a:gdLst/>
              <a:ahLst/>
              <a:cxnLst/>
              <a:rect l="l" t="t" r="r" b="b"/>
              <a:pathLst>
                <a:path w="3252" h="915" extrusionOk="0">
                  <a:moveTo>
                    <a:pt x="1620" y="0"/>
                  </a:moveTo>
                  <a:cubicBezTo>
                    <a:pt x="1025" y="0"/>
                    <a:pt x="477" y="215"/>
                    <a:pt x="60" y="631"/>
                  </a:cubicBezTo>
                  <a:cubicBezTo>
                    <a:pt x="1" y="691"/>
                    <a:pt x="1" y="810"/>
                    <a:pt x="60" y="869"/>
                  </a:cubicBezTo>
                  <a:cubicBezTo>
                    <a:pt x="90" y="899"/>
                    <a:pt x="132" y="914"/>
                    <a:pt x="175" y="914"/>
                  </a:cubicBezTo>
                  <a:cubicBezTo>
                    <a:pt x="218" y="914"/>
                    <a:pt x="263" y="899"/>
                    <a:pt x="298" y="869"/>
                  </a:cubicBezTo>
                  <a:cubicBezTo>
                    <a:pt x="656" y="512"/>
                    <a:pt x="1120" y="322"/>
                    <a:pt x="1620" y="322"/>
                  </a:cubicBezTo>
                  <a:cubicBezTo>
                    <a:pt x="2132" y="322"/>
                    <a:pt x="2596" y="512"/>
                    <a:pt x="2953" y="869"/>
                  </a:cubicBezTo>
                  <a:cubicBezTo>
                    <a:pt x="2983" y="899"/>
                    <a:pt x="3028" y="914"/>
                    <a:pt x="3073" y="914"/>
                  </a:cubicBezTo>
                  <a:cubicBezTo>
                    <a:pt x="3117" y="914"/>
                    <a:pt x="3162" y="899"/>
                    <a:pt x="3192" y="869"/>
                  </a:cubicBezTo>
                  <a:cubicBezTo>
                    <a:pt x="3251" y="810"/>
                    <a:pt x="3251" y="691"/>
                    <a:pt x="3192" y="631"/>
                  </a:cubicBezTo>
                  <a:cubicBezTo>
                    <a:pt x="2775" y="215"/>
                    <a:pt x="2215" y="0"/>
                    <a:pt x="1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126815" y="2760704"/>
              <a:ext cx="380393" cy="363118"/>
            </a:xfrm>
            <a:custGeom>
              <a:avLst/>
              <a:gdLst/>
              <a:ahLst/>
              <a:cxnLst/>
              <a:rect l="l" t="t" r="r" b="b"/>
              <a:pathLst>
                <a:path w="11979" h="11435" extrusionOk="0">
                  <a:moveTo>
                    <a:pt x="7621" y="6921"/>
                  </a:moveTo>
                  <a:lnTo>
                    <a:pt x="8061" y="7373"/>
                  </a:lnTo>
                  <a:lnTo>
                    <a:pt x="7787" y="7659"/>
                  </a:lnTo>
                  <a:lnTo>
                    <a:pt x="7335" y="7207"/>
                  </a:lnTo>
                  <a:cubicBezTo>
                    <a:pt x="7442" y="7123"/>
                    <a:pt x="7526" y="7016"/>
                    <a:pt x="7621" y="6921"/>
                  </a:cubicBezTo>
                  <a:close/>
                  <a:moveTo>
                    <a:pt x="4552" y="328"/>
                  </a:moveTo>
                  <a:cubicBezTo>
                    <a:pt x="5525" y="328"/>
                    <a:pt x="6496" y="700"/>
                    <a:pt x="7228" y="1444"/>
                  </a:cubicBezTo>
                  <a:cubicBezTo>
                    <a:pt x="8645" y="2861"/>
                    <a:pt x="8704" y="5076"/>
                    <a:pt x="7466" y="6564"/>
                  </a:cubicBezTo>
                  <a:cubicBezTo>
                    <a:pt x="7311" y="6766"/>
                    <a:pt x="7156" y="6909"/>
                    <a:pt x="6978" y="7064"/>
                  </a:cubicBezTo>
                  <a:cubicBezTo>
                    <a:pt x="6279" y="7651"/>
                    <a:pt x="5417" y="7944"/>
                    <a:pt x="4554" y="7944"/>
                  </a:cubicBezTo>
                  <a:cubicBezTo>
                    <a:pt x="3579" y="7944"/>
                    <a:pt x="2603" y="7571"/>
                    <a:pt x="1858" y="6826"/>
                  </a:cubicBezTo>
                  <a:cubicBezTo>
                    <a:pt x="370" y="5338"/>
                    <a:pt x="370" y="2921"/>
                    <a:pt x="1858" y="1444"/>
                  </a:cubicBezTo>
                  <a:cubicBezTo>
                    <a:pt x="2602" y="700"/>
                    <a:pt x="3579" y="328"/>
                    <a:pt x="4552" y="328"/>
                  </a:cubicBezTo>
                  <a:close/>
                  <a:moveTo>
                    <a:pt x="8518" y="7440"/>
                  </a:moveTo>
                  <a:cubicBezTo>
                    <a:pt x="8550" y="7440"/>
                    <a:pt x="8580" y="7453"/>
                    <a:pt x="8597" y="7481"/>
                  </a:cubicBezTo>
                  <a:lnTo>
                    <a:pt x="9061" y="7897"/>
                  </a:lnTo>
                  <a:lnTo>
                    <a:pt x="8276" y="8683"/>
                  </a:lnTo>
                  <a:lnTo>
                    <a:pt x="7883" y="8195"/>
                  </a:lnTo>
                  <a:cubicBezTo>
                    <a:pt x="7847" y="8135"/>
                    <a:pt x="7847" y="8052"/>
                    <a:pt x="7883" y="8016"/>
                  </a:cubicBezTo>
                  <a:lnTo>
                    <a:pt x="8418" y="7481"/>
                  </a:lnTo>
                  <a:cubicBezTo>
                    <a:pt x="8444" y="7456"/>
                    <a:pt x="8482" y="7440"/>
                    <a:pt x="8518" y="7440"/>
                  </a:cubicBezTo>
                  <a:close/>
                  <a:moveTo>
                    <a:pt x="9335" y="8100"/>
                  </a:moveTo>
                  <a:lnTo>
                    <a:pt x="11252" y="9779"/>
                  </a:lnTo>
                  <a:cubicBezTo>
                    <a:pt x="11574" y="10064"/>
                    <a:pt x="11597" y="10576"/>
                    <a:pt x="11276" y="10886"/>
                  </a:cubicBezTo>
                  <a:cubicBezTo>
                    <a:pt x="11128" y="11033"/>
                    <a:pt x="10940" y="11105"/>
                    <a:pt x="10752" y="11105"/>
                  </a:cubicBezTo>
                  <a:cubicBezTo>
                    <a:pt x="10544" y="11105"/>
                    <a:pt x="10336" y="11018"/>
                    <a:pt x="10181" y="10850"/>
                  </a:cubicBezTo>
                  <a:lnTo>
                    <a:pt x="8514" y="8921"/>
                  </a:lnTo>
                  <a:lnTo>
                    <a:pt x="9335" y="8100"/>
                  </a:lnTo>
                  <a:close/>
                  <a:moveTo>
                    <a:pt x="4543" y="1"/>
                  </a:moveTo>
                  <a:cubicBezTo>
                    <a:pt x="3483" y="1"/>
                    <a:pt x="2424" y="402"/>
                    <a:pt x="1620" y="1206"/>
                  </a:cubicBezTo>
                  <a:cubicBezTo>
                    <a:pt x="1" y="2837"/>
                    <a:pt x="1" y="5457"/>
                    <a:pt x="1620" y="7064"/>
                  </a:cubicBezTo>
                  <a:cubicBezTo>
                    <a:pt x="2431" y="7875"/>
                    <a:pt x="3489" y="8272"/>
                    <a:pt x="4543" y="8272"/>
                  </a:cubicBezTo>
                  <a:cubicBezTo>
                    <a:pt x="5440" y="8272"/>
                    <a:pt x="6334" y="7985"/>
                    <a:pt x="7073" y="7421"/>
                  </a:cubicBezTo>
                  <a:lnTo>
                    <a:pt x="7561" y="7909"/>
                  </a:lnTo>
                  <a:cubicBezTo>
                    <a:pt x="7490" y="8076"/>
                    <a:pt x="7502" y="8278"/>
                    <a:pt x="7633" y="8409"/>
                  </a:cubicBezTo>
                  <a:lnTo>
                    <a:pt x="9954" y="11064"/>
                  </a:lnTo>
                  <a:cubicBezTo>
                    <a:pt x="10171" y="11312"/>
                    <a:pt x="10471" y="11434"/>
                    <a:pt x="10771" y="11434"/>
                  </a:cubicBezTo>
                  <a:cubicBezTo>
                    <a:pt x="11049" y="11434"/>
                    <a:pt x="11326" y="11330"/>
                    <a:pt x="11538" y="11124"/>
                  </a:cubicBezTo>
                  <a:cubicBezTo>
                    <a:pt x="11978" y="10671"/>
                    <a:pt x="11955" y="9945"/>
                    <a:pt x="11478" y="9540"/>
                  </a:cubicBezTo>
                  <a:lnTo>
                    <a:pt x="8823" y="7219"/>
                  </a:lnTo>
                  <a:cubicBezTo>
                    <a:pt x="8737" y="7139"/>
                    <a:pt x="8629" y="7104"/>
                    <a:pt x="8522" y="7104"/>
                  </a:cubicBezTo>
                  <a:cubicBezTo>
                    <a:pt x="8453" y="7104"/>
                    <a:pt x="8384" y="7119"/>
                    <a:pt x="8323" y="7147"/>
                  </a:cubicBezTo>
                  <a:lnTo>
                    <a:pt x="7823" y="6659"/>
                  </a:lnTo>
                  <a:cubicBezTo>
                    <a:pt x="9073" y="5052"/>
                    <a:pt x="8978" y="2694"/>
                    <a:pt x="7466" y="1206"/>
                  </a:cubicBezTo>
                  <a:cubicBezTo>
                    <a:pt x="6662" y="402"/>
                    <a:pt x="5603" y="1"/>
                    <a:pt x="454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78826" y="2791379"/>
              <a:ext cx="103998" cy="201962"/>
            </a:xfrm>
            <a:custGeom>
              <a:avLst/>
              <a:gdLst/>
              <a:ahLst/>
              <a:cxnLst/>
              <a:rect l="l" t="t" r="r" b="b"/>
              <a:pathLst>
                <a:path w="3275" h="6360" extrusionOk="0">
                  <a:moveTo>
                    <a:pt x="191" y="0"/>
                  </a:moveTo>
                  <a:cubicBezTo>
                    <a:pt x="106" y="0"/>
                    <a:pt x="35" y="59"/>
                    <a:pt x="24" y="157"/>
                  </a:cubicBezTo>
                  <a:cubicBezTo>
                    <a:pt x="0" y="264"/>
                    <a:pt x="60" y="335"/>
                    <a:pt x="167" y="347"/>
                  </a:cubicBezTo>
                  <a:cubicBezTo>
                    <a:pt x="798" y="442"/>
                    <a:pt x="1345" y="716"/>
                    <a:pt x="1786" y="1169"/>
                  </a:cubicBezTo>
                  <a:cubicBezTo>
                    <a:pt x="2905" y="2288"/>
                    <a:pt x="2905" y="4110"/>
                    <a:pt x="1786" y="5229"/>
                  </a:cubicBezTo>
                  <a:cubicBezTo>
                    <a:pt x="1345" y="5645"/>
                    <a:pt x="774" y="5931"/>
                    <a:pt x="167" y="6015"/>
                  </a:cubicBezTo>
                  <a:cubicBezTo>
                    <a:pt x="83" y="6038"/>
                    <a:pt x="24" y="6122"/>
                    <a:pt x="24" y="6217"/>
                  </a:cubicBezTo>
                  <a:cubicBezTo>
                    <a:pt x="36" y="6300"/>
                    <a:pt x="107" y="6360"/>
                    <a:pt x="179" y="6360"/>
                  </a:cubicBezTo>
                  <a:lnTo>
                    <a:pt x="214" y="6360"/>
                  </a:lnTo>
                  <a:cubicBezTo>
                    <a:pt x="917" y="6253"/>
                    <a:pt x="1536" y="5943"/>
                    <a:pt x="2024" y="5455"/>
                  </a:cubicBezTo>
                  <a:cubicBezTo>
                    <a:pt x="3274" y="4205"/>
                    <a:pt x="3274" y="2169"/>
                    <a:pt x="2024" y="919"/>
                  </a:cubicBezTo>
                  <a:cubicBezTo>
                    <a:pt x="1536" y="419"/>
                    <a:pt x="917" y="109"/>
                    <a:pt x="214" y="2"/>
                  </a:cubicBezTo>
                  <a:cubicBezTo>
                    <a:pt x="206" y="1"/>
                    <a:pt x="198" y="0"/>
                    <a:pt x="19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159332" y="2791379"/>
              <a:ext cx="105903" cy="201962"/>
            </a:xfrm>
            <a:custGeom>
              <a:avLst/>
              <a:gdLst/>
              <a:ahLst/>
              <a:cxnLst/>
              <a:rect l="l" t="t" r="r" b="b"/>
              <a:pathLst>
                <a:path w="3335" h="6360" extrusionOk="0">
                  <a:moveTo>
                    <a:pt x="3162" y="1"/>
                  </a:moveTo>
                  <a:cubicBezTo>
                    <a:pt x="3156" y="1"/>
                    <a:pt x="3150" y="1"/>
                    <a:pt x="3144" y="2"/>
                  </a:cubicBezTo>
                  <a:cubicBezTo>
                    <a:pt x="2430" y="61"/>
                    <a:pt x="1775" y="383"/>
                    <a:pt x="1251" y="895"/>
                  </a:cubicBezTo>
                  <a:cubicBezTo>
                    <a:pt x="1" y="2145"/>
                    <a:pt x="1" y="4193"/>
                    <a:pt x="1251" y="5443"/>
                  </a:cubicBezTo>
                  <a:cubicBezTo>
                    <a:pt x="1775" y="5955"/>
                    <a:pt x="2430" y="6277"/>
                    <a:pt x="3144" y="6360"/>
                  </a:cubicBezTo>
                  <a:lnTo>
                    <a:pt x="3156" y="6360"/>
                  </a:lnTo>
                  <a:cubicBezTo>
                    <a:pt x="3251" y="6360"/>
                    <a:pt x="3311" y="6300"/>
                    <a:pt x="3323" y="6217"/>
                  </a:cubicBezTo>
                  <a:cubicBezTo>
                    <a:pt x="3334" y="6122"/>
                    <a:pt x="3263" y="6038"/>
                    <a:pt x="3168" y="6038"/>
                  </a:cubicBezTo>
                  <a:cubicBezTo>
                    <a:pt x="2537" y="5955"/>
                    <a:pt x="1941" y="5681"/>
                    <a:pt x="1477" y="5217"/>
                  </a:cubicBezTo>
                  <a:cubicBezTo>
                    <a:pt x="358" y="4098"/>
                    <a:pt x="358" y="2264"/>
                    <a:pt x="1477" y="1157"/>
                  </a:cubicBezTo>
                  <a:cubicBezTo>
                    <a:pt x="1941" y="692"/>
                    <a:pt x="2513" y="407"/>
                    <a:pt x="3168" y="335"/>
                  </a:cubicBezTo>
                  <a:cubicBezTo>
                    <a:pt x="3263" y="311"/>
                    <a:pt x="3334" y="240"/>
                    <a:pt x="3323" y="157"/>
                  </a:cubicBezTo>
                  <a:cubicBezTo>
                    <a:pt x="3312" y="68"/>
                    <a:pt x="3239" y="1"/>
                    <a:pt x="316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24" name="Google Shape;724;p36"/>
          <p:cNvGrpSpPr/>
          <p:nvPr/>
        </p:nvGrpSpPr>
        <p:grpSpPr>
          <a:xfrm>
            <a:off x="2885622" y="2824148"/>
            <a:ext cx="281276" cy="280987"/>
            <a:chOff x="2497275" y="2744159"/>
            <a:chExt cx="370930" cy="370549"/>
          </a:xfrm>
        </p:grpSpPr>
        <p:sp>
          <p:nvSpPr>
            <p:cNvPr id="725" name="Google Shape;725;p36"/>
            <p:cNvSpPr/>
            <p:nvPr/>
          </p:nvSpPr>
          <p:spPr>
            <a:xfrm>
              <a:off x="2497275" y="2744159"/>
              <a:ext cx="284366" cy="284747"/>
            </a:xfrm>
            <a:custGeom>
              <a:avLst/>
              <a:gdLst/>
              <a:ahLst/>
              <a:cxnLst/>
              <a:rect l="l" t="t" r="r" b="b"/>
              <a:pathLst>
                <a:path w="8955" h="8967" extrusionOk="0">
                  <a:moveTo>
                    <a:pt x="4204" y="1"/>
                  </a:moveTo>
                  <a:cubicBezTo>
                    <a:pt x="3942" y="1"/>
                    <a:pt x="3704" y="203"/>
                    <a:pt x="3644" y="465"/>
                  </a:cubicBezTo>
                  <a:lnTo>
                    <a:pt x="3466" y="1334"/>
                  </a:lnTo>
                  <a:cubicBezTo>
                    <a:pt x="3287" y="1394"/>
                    <a:pt x="3108" y="1465"/>
                    <a:pt x="2942" y="1537"/>
                  </a:cubicBezTo>
                  <a:lnTo>
                    <a:pt x="2215" y="1048"/>
                  </a:lnTo>
                  <a:cubicBezTo>
                    <a:pt x="2120" y="983"/>
                    <a:pt x="2009" y="952"/>
                    <a:pt x="1899" y="952"/>
                  </a:cubicBezTo>
                  <a:cubicBezTo>
                    <a:pt x="1749" y="952"/>
                    <a:pt x="1599" y="1010"/>
                    <a:pt x="1489" y="1120"/>
                  </a:cubicBezTo>
                  <a:lnTo>
                    <a:pt x="1108" y="1489"/>
                  </a:lnTo>
                  <a:cubicBezTo>
                    <a:pt x="918" y="1691"/>
                    <a:pt x="894" y="1989"/>
                    <a:pt x="1037" y="2227"/>
                  </a:cubicBezTo>
                  <a:lnTo>
                    <a:pt x="1525" y="2953"/>
                  </a:lnTo>
                  <a:cubicBezTo>
                    <a:pt x="1441" y="3120"/>
                    <a:pt x="1370" y="3287"/>
                    <a:pt x="1322" y="3465"/>
                  </a:cubicBezTo>
                  <a:lnTo>
                    <a:pt x="453" y="3644"/>
                  </a:lnTo>
                  <a:cubicBezTo>
                    <a:pt x="191" y="3703"/>
                    <a:pt x="1" y="3930"/>
                    <a:pt x="1" y="4215"/>
                  </a:cubicBezTo>
                  <a:lnTo>
                    <a:pt x="1" y="4751"/>
                  </a:lnTo>
                  <a:cubicBezTo>
                    <a:pt x="1" y="5025"/>
                    <a:pt x="191" y="5251"/>
                    <a:pt x="453" y="5323"/>
                  </a:cubicBezTo>
                  <a:lnTo>
                    <a:pt x="1322" y="5501"/>
                  </a:lnTo>
                  <a:cubicBezTo>
                    <a:pt x="1382" y="5668"/>
                    <a:pt x="1453" y="5847"/>
                    <a:pt x="1525" y="6013"/>
                  </a:cubicBezTo>
                  <a:lnTo>
                    <a:pt x="1037" y="6740"/>
                  </a:lnTo>
                  <a:cubicBezTo>
                    <a:pt x="894" y="6966"/>
                    <a:pt x="918" y="7287"/>
                    <a:pt x="1108" y="7478"/>
                  </a:cubicBezTo>
                  <a:lnTo>
                    <a:pt x="1489" y="7847"/>
                  </a:lnTo>
                  <a:cubicBezTo>
                    <a:pt x="1599" y="7957"/>
                    <a:pt x="1745" y="8015"/>
                    <a:pt x="1894" y="8015"/>
                  </a:cubicBezTo>
                  <a:cubicBezTo>
                    <a:pt x="2003" y="8015"/>
                    <a:pt x="2115" y="7984"/>
                    <a:pt x="2215" y="7918"/>
                  </a:cubicBezTo>
                  <a:lnTo>
                    <a:pt x="2942" y="7430"/>
                  </a:lnTo>
                  <a:cubicBezTo>
                    <a:pt x="3108" y="7513"/>
                    <a:pt x="3287" y="7597"/>
                    <a:pt x="3466" y="7633"/>
                  </a:cubicBezTo>
                  <a:lnTo>
                    <a:pt x="3644" y="8502"/>
                  </a:lnTo>
                  <a:cubicBezTo>
                    <a:pt x="3704" y="8764"/>
                    <a:pt x="3930" y="8966"/>
                    <a:pt x="4204" y="8966"/>
                  </a:cubicBezTo>
                  <a:lnTo>
                    <a:pt x="4740" y="8966"/>
                  </a:lnTo>
                  <a:cubicBezTo>
                    <a:pt x="5013" y="8966"/>
                    <a:pt x="5251" y="8764"/>
                    <a:pt x="5311" y="8502"/>
                  </a:cubicBezTo>
                  <a:lnTo>
                    <a:pt x="5490" y="7633"/>
                  </a:lnTo>
                  <a:cubicBezTo>
                    <a:pt x="5621" y="7597"/>
                    <a:pt x="5775" y="7537"/>
                    <a:pt x="5906" y="7478"/>
                  </a:cubicBezTo>
                  <a:cubicBezTo>
                    <a:pt x="6002" y="7442"/>
                    <a:pt x="6037" y="7323"/>
                    <a:pt x="6002" y="7240"/>
                  </a:cubicBezTo>
                  <a:cubicBezTo>
                    <a:pt x="5966" y="7169"/>
                    <a:pt x="5898" y="7131"/>
                    <a:pt x="5831" y="7131"/>
                  </a:cubicBezTo>
                  <a:cubicBezTo>
                    <a:pt x="5808" y="7131"/>
                    <a:pt x="5785" y="7135"/>
                    <a:pt x="5763" y="7144"/>
                  </a:cubicBezTo>
                  <a:cubicBezTo>
                    <a:pt x="5609" y="7228"/>
                    <a:pt x="5466" y="7287"/>
                    <a:pt x="5299" y="7323"/>
                  </a:cubicBezTo>
                  <a:cubicBezTo>
                    <a:pt x="5240" y="7347"/>
                    <a:pt x="5180" y="7406"/>
                    <a:pt x="5168" y="7454"/>
                  </a:cubicBezTo>
                  <a:lnTo>
                    <a:pt x="4966" y="8430"/>
                  </a:lnTo>
                  <a:cubicBezTo>
                    <a:pt x="4954" y="8514"/>
                    <a:pt x="4870" y="8597"/>
                    <a:pt x="4763" y="8597"/>
                  </a:cubicBezTo>
                  <a:lnTo>
                    <a:pt x="4228" y="8597"/>
                  </a:lnTo>
                  <a:cubicBezTo>
                    <a:pt x="4120" y="8597"/>
                    <a:pt x="4049" y="8514"/>
                    <a:pt x="4013" y="8430"/>
                  </a:cubicBezTo>
                  <a:lnTo>
                    <a:pt x="3823" y="7454"/>
                  </a:lnTo>
                  <a:cubicBezTo>
                    <a:pt x="3811" y="7383"/>
                    <a:pt x="3763" y="7335"/>
                    <a:pt x="3692" y="7323"/>
                  </a:cubicBezTo>
                  <a:cubicBezTo>
                    <a:pt x="3466" y="7263"/>
                    <a:pt x="3239" y="7180"/>
                    <a:pt x="3049" y="7061"/>
                  </a:cubicBezTo>
                  <a:cubicBezTo>
                    <a:pt x="3019" y="7043"/>
                    <a:pt x="2986" y="7034"/>
                    <a:pt x="2954" y="7034"/>
                  </a:cubicBezTo>
                  <a:cubicBezTo>
                    <a:pt x="2921" y="7034"/>
                    <a:pt x="2888" y="7043"/>
                    <a:pt x="2858" y="7061"/>
                  </a:cubicBezTo>
                  <a:lnTo>
                    <a:pt x="2037" y="7609"/>
                  </a:lnTo>
                  <a:cubicBezTo>
                    <a:pt x="2006" y="7634"/>
                    <a:pt x="1966" y="7647"/>
                    <a:pt x="1926" y="7647"/>
                  </a:cubicBezTo>
                  <a:cubicBezTo>
                    <a:pt x="1874" y="7647"/>
                    <a:pt x="1821" y="7625"/>
                    <a:pt x="1787" y="7585"/>
                  </a:cubicBezTo>
                  <a:lnTo>
                    <a:pt x="1418" y="7204"/>
                  </a:lnTo>
                  <a:cubicBezTo>
                    <a:pt x="1334" y="7132"/>
                    <a:pt x="1334" y="7025"/>
                    <a:pt x="1382" y="6954"/>
                  </a:cubicBezTo>
                  <a:lnTo>
                    <a:pt x="1930" y="6132"/>
                  </a:lnTo>
                  <a:cubicBezTo>
                    <a:pt x="1977" y="6073"/>
                    <a:pt x="1977" y="6001"/>
                    <a:pt x="1930" y="5942"/>
                  </a:cubicBezTo>
                  <a:cubicBezTo>
                    <a:pt x="1811" y="5739"/>
                    <a:pt x="1727" y="5525"/>
                    <a:pt x="1668" y="5299"/>
                  </a:cubicBezTo>
                  <a:cubicBezTo>
                    <a:pt x="1656" y="5239"/>
                    <a:pt x="1596" y="5180"/>
                    <a:pt x="1537" y="5168"/>
                  </a:cubicBezTo>
                  <a:lnTo>
                    <a:pt x="560" y="4977"/>
                  </a:lnTo>
                  <a:cubicBezTo>
                    <a:pt x="477" y="4954"/>
                    <a:pt x="406" y="4870"/>
                    <a:pt x="406" y="4763"/>
                  </a:cubicBezTo>
                  <a:lnTo>
                    <a:pt x="406" y="4227"/>
                  </a:lnTo>
                  <a:cubicBezTo>
                    <a:pt x="406" y="4132"/>
                    <a:pt x="477" y="4049"/>
                    <a:pt x="560" y="4025"/>
                  </a:cubicBezTo>
                  <a:lnTo>
                    <a:pt x="1537" y="3834"/>
                  </a:lnTo>
                  <a:cubicBezTo>
                    <a:pt x="1608" y="3811"/>
                    <a:pt x="1656" y="3775"/>
                    <a:pt x="1668" y="3692"/>
                  </a:cubicBezTo>
                  <a:cubicBezTo>
                    <a:pt x="1727" y="3477"/>
                    <a:pt x="1811" y="3251"/>
                    <a:pt x="1930" y="3061"/>
                  </a:cubicBezTo>
                  <a:cubicBezTo>
                    <a:pt x="1965" y="3001"/>
                    <a:pt x="1965" y="2918"/>
                    <a:pt x="1930" y="2858"/>
                  </a:cubicBezTo>
                  <a:lnTo>
                    <a:pt x="1382" y="2049"/>
                  </a:lnTo>
                  <a:cubicBezTo>
                    <a:pt x="1322" y="1965"/>
                    <a:pt x="1334" y="1846"/>
                    <a:pt x="1418" y="1787"/>
                  </a:cubicBezTo>
                  <a:lnTo>
                    <a:pt x="1787" y="1417"/>
                  </a:lnTo>
                  <a:cubicBezTo>
                    <a:pt x="1826" y="1378"/>
                    <a:pt x="1876" y="1360"/>
                    <a:pt x="1925" y="1360"/>
                  </a:cubicBezTo>
                  <a:cubicBezTo>
                    <a:pt x="1965" y="1360"/>
                    <a:pt x="2005" y="1372"/>
                    <a:pt x="2037" y="1394"/>
                  </a:cubicBezTo>
                  <a:lnTo>
                    <a:pt x="2858" y="1941"/>
                  </a:lnTo>
                  <a:cubicBezTo>
                    <a:pt x="2888" y="1965"/>
                    <a:pt x="2921" y="1977"/>
                    <a:pt x="2954" y="1977"/>
                  </a:cubicBezTo>
                  <a:cubicBezTo>
                    <a:pt x="2986" y="1977"/>
                    <a:pt x="3019" y="1965"/>
                    <a:pt x="3049" y="1941"/>
                  </a:cubicBezTo>
                  <a:cubicBezTo>
                    <a:pt x="3263" y="1822"/>
                    <a:pt x="3466" y="1727"/>
                    <a:pt x="3692" y="1668"/>
                  </a:cubicBezTo>
                  <a:cubicBezTo>
                    <a:pt x="3751" y="1656"/>
                    <a:pt x="3811" y="1596"/>
                    <a:pt x="3823" y="1537"/>
                  </a:cubicBezTo>
                  <a:lnTo>
                    <a:pt x="4013" y="572"/>
                  </a:lnTo>
                  <a:cubicBezTo>
                    <a:pt x="4037" y="477"/>
                    <a:pt x="4120" y="405"/>
                    <a:pt x="4228" y="405"/>
                  </a:cubicBezTo>
                  <a:lnTo>
                    <a:pt x="4763" y="405"/>
                  </a:lnTo>
                  <a:cubicBezTo>
                    <a:pt x="4870" y="405"/>
                    <a:pt x="4942" y="477"/>
                    <a:pt x="4966" y="572"/>
                  </a:cubicBezTo>
                  <a:lnTo>
                    <a:pt x="5168" y="1537"/>
                  </a:lnTo>
                  <a:cubicBezTo>
                    <a:pt x="5180" y="1608"/>
                    <a:pt x="5216" y="1656"/>
                    <a:pt x="5299" y="1668"/>
                  </a:cubicBezTo>
                  <a:cubicBezTo>
                    <a:pt x="5513" y="1727"/>
                    <a:pt x="5740" y="1822"/>
                    <a:pt x="5930" y="1941"/>
                  </a:cubicBezTo>
                  <a:cubicBezTo>
                    <a:pt x="5960" y="1953"/>
                    <a:pt x="5996" y="1959"/>
                    <a:pt x="6031" y="1959"/>
                  </a:cubicBezTo>
                  <a:cubicBezTo>
                    <a:pt x="6067" y="1959"/>
                    <a:pt x="6103" y="1953"/>
                    <a:pt x="6133" y="1941"/>
                  </a:cubicBezTo>
                  <a:lnTo>
                    <a:pt x="6942" y="1394"/>
                  </a:lnTo>
                  <a:cubicBezTo>
                    <a:pt x="6978" y="1368"/>
                    <a:pt x="7021" y="1356"/>
                    <a:pt x="7063" y="1356"/>
                  </a:cubicBezTo>
                  <a:cubicBezTo>
                    <a:pt x="7117" y="1356"/>
                    <a:pt x="7170" y="1377"/>
                    <a:pt x="7204" y="1417"/>
                  </a:cubicBezTo>
                  <a:lnTo>
                    <a:pt x="7573" y="1787"/>
                  </a:lnTo>
                  <a:cubicBezTo>
                    <a:pt x="7645" y="1870"/>
                    <a:pt x="7645" y="1965"/>
                    <a:pt x="7597" y="2049"/>
                  </a:cubicBezTo>
                  <a:lnTo>
                    <a:pt x="7049" y="2858"/>
                  </a:lnTo>
                  <a:cubicBezTo>
                    <a:pt x="7002" y="2918"/>
                    <a:pt x="7002" y="2989"/>
                    <a:pt x="7049" y="3061"/>
                  </a:cubicBezTo>
                  <a:cubicBezTo>
                    <a:pt x="7168" y="3263"/>
                    <a:pt x="7264" y="3477"/>
                    <a:pt x="7323" y="3692"/>
                  </a:cubicBezTo>
                  <a:cubicBezTo>
                    <a:pt x="7335" y="3751"/>
                    <a:pt x="7395" y="3811"/>
                    <a:pt x="7454" y="3834"/>
                  </a:cubicBezTo>
                  <a:lnTo>
                    <a:pt x="8419" y="4025"/>
                  </a:lnTo>
                  <a:cubicBezTo>
                    <a:pt x="8514" y="4037"/>
                    <a:pt x="8585" y="4132"/>
                    <a:pt x="8585" y="4227"/>
                  </a:cubicBezTo>
                  <a:lnTo>
                    <a:pt x="8585" y="4763"/>
                  </a:lnTo>
                  <a:cubicBezTo>
                    <a:pt x="8585" y="4870"/>
                    <a:pt x="8514" y="4942"/>
                    <a:pt x="8419" y="4977"/>
                  </a:cubicBezTo>
                  <a:lnTo>
                    <a:pt x="7454" y="5168"/>
                  </a:lnTo>
                  <a:cubicBezTo>
                    <a:pt x="7383" y="5180"/>
                    <a:pt x="7335" y="5227"/>
                    <a:pt x="7323" y="5299"/>
                  </a:cubicBezTo>
                  <a:cubicBezTo>
                    <a:pt x="7276" y="5466"/>
                    <a:pt x="7216" y="5632"/>
                    <a:pt x="7145" y="5775"/>
                  </a:cubicBezTo>
                  <a:cubicBezTo>
                    <a:pt x="7097" y="5870"/>
                    <a:pt x="7145" y="5966"/>
                    <a:pt x="7228" y="6013"/>
                  </a:cubicBezTo>
                  <a:cubicBezTo>
                    <a:pt x="7254" y="6026"/>
                    <a:pt x="7280" y="6032"/>
                    <a:pt x="7305" y="6032"/>
                  </a:cubicBezTo>
                  <a:cubicBezTo>
                    <a:pt x="7372" y="6032"/>
                    <a:pt x="7431" y="5991"/>
                    <a:pt x="7466" y="5930"/>
                  </a:cubicBezTo>
                  <a:cubicBezTo>
                    <a:pt x="7526" y="5799"/>
                    <a:pt x="7585" y="5644"/>
                    <a:pt x="7633" y="5501"/>
                  </a:cubicBezTo>
                  <a:lnTo>
                    <a:pt x="8490" y="5323"/>
                  </a:lnTo>
                  <a:cubicBezTo>
                    <a:pt x="8764" y="5263"/>
                    <a:pt x="8954" y="5037"/>
                    <a:pt x="8954" y="4751"/>
                  </a:cubicBezTo>
                  <a:lnTo>
                    <a:pt x="8954" y="4215"/>
                  </a:lnTo>
                  <a:cubicBezTo>
                    <a:pt x="8954" y="3942"/>
                    <a:pt x="8764" y="3715"/>
                    <a:pt x="8490" y="3644"/>
                  </a:cubicBezTo>
                  <a:lnTo>
                    <a:pt x="7633" y="3465"/>
                  </a:lnTo>
                  <a:cubicBezTo>
                    <a:pt x="7573" y="3287"/>
                    <a:pt x="7502" y="3120"/>
                    <a:pt x="7418" y="2953"/>
                  </a:cubicBezTo>
                  <a:lnTo>
                    <a:pt x="7918" y="2227"/>
                  </a:lnTo>
                  <a:cubicBezTo>
                    <a:pt x="8061" y="2001"/>
                    <a:pt x="8038" y="1679"/>
                    <a:pt x="7835" y="1489"/>
                  </a:cubicBezTo>
                  <a:lnTo>
                    <a:pt x="7466" y="1120"/>
                  </a:lnTo>
                  <a:cubicBezTo>
                    <a:pt x="7356" y="1010"/>
                    <a:pt x="7211" y="952"/>
                    <a:pt x="7061" y="952"/>
                  </a:cubicBezTo>
                  <a:cubicBezTo>
                    <a:pt x="6952" y="952"/>
                    <a:pt x="6840" y="983"/>
                    <a:pt x="6740" y="1048"/>
                  </a:cubicBezTo>
                  <a:lnTo>
                    <a:pt x="6013" y="1537"/>
                  </a:lnTo>
                  <a:cubicBezTo>
                    <a:pt x="5847" y="1453"/>
                    <a:pt x="5668" y="1370"/>
                    <a:pt x="5490" y="1334"/>
                  </a:cubicBezTo>
                  <a:lnTo>
                    <a:pt x="5311" y="465"/>
                  </a:lnTo>
                  <a:cubicBezTo>
                    <a:pt x="5251" y="203"/>
                    <a:pt x="5025" y="1"/>
                    <a:pt x="474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2592191" y="2821673"/>
              <a:ext cx="113461" cy="98345"/>
            </a:xfrm>
            <a:custGeom>
              <a:avLst/>
              <a:gdLst/>
              <a:ahLst/>
              <a:cxnLst/>
              <a:rect l="l" t="t" r="r" b="b"/>
              <a:pathLst>
                <a:path w="3573" h="3097" extrusionOk="0">
                  <a:moveTo>
                    <a:pt x="1524" y="0"/>
                  </a:moveTo>
                  <a:cubicBezTo>
                    <a:pt x="989" y="0"/>
                    <a:pt x="465" y="215"/>
                    <a:pt x="72" y="584"/>
                  </a:cubicBezTo>
                  <a:cubicBezTo>
                    <a:pt x="0" y="655"/>
                    <a:pt x="0" y="774"/>
                    <a:pt x="72" y="834"/>
                  </a:cubicBezTo>
                  <a:cubicBezTo>
                    <a:pt x="113" y="876"/>
                    <a:pt x="164" y="896"/>
                    <a:pt x="212" y="896"/>
                  </a:cubicBezTo>
                  <a:cubicBezTo>
                    <a:pt x="259" y="896"/>
                    <a:pt x="304" y="876"/>
                    <a:pt x="334" y="834"/>
                  </a:cubicBezTo>
                  <a:cubicBezTo>
                    <a:pt x="643" y="524"/>
                    <a:pt x="1072" y="358"/>
                    <a:pt x="1500" y="358"/>
                  </a:cubicBezTo>
                  <a:cubicBezTo>
                    <a:pt x="2441" y="358"/>
                    <a:pt x="3203" y="1120"/>
                    <a:pt x="3203" y="2060"/>
                  </a:cubicBezTo>
                  <a:cubicBezTo>
                    <a:pt x="3203" y="2322"/>
                    <a:pt x="3144" y="2596"/>
                    <a:pt x="3024" y="2834"/>
                  </a:cubicBezTo>
                  <a:cubicBezTo>
                    <a:pt x="2965" y="2941"/>
                    <a:pt x="3013" y="3037"/>
                    <a:pt x="3096" y="3084"/>
                  </a:cubicBezTo>
                  <a:cubicBezTo>
                    <a:pt x="3132" y="3096"/>
                    <a:pt x="3155" y="3096"/>
                    <a:pt x="3191" y="3096"/>
                  </a:cubicBezTo>
                  <a:cubicBezTo>
                    <a:pt x="3251" y="3096"/>
                    <a:pt x="3322" y="3072"/>
                    <a:pt x="3346" y="3001"/>
                  </a:cubicBezTo>
                  <a:cubicBezTo>
                    <a:pt x="3501" y="2715"/>
                    <a:pt x="3572" y="2382"/>
                    <a:pt x="3572" y="2060"/>
                  </a:cubicBezTo>
                  <a:cubicBezTo>
                    <a:pt x="3572" y="929"/>
                    <a:pt x="2655" y="0"/>
                    <a:pt x="1524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36"/>
            <p:cNvSpPr/>
            <p:nvPr/>
          </p:nvSpPr>
          <p:spPr>
            <a:xfrm>
              <a:off x="2574408" y="2862129"/>
              <a:ext cx="106665" cy="90756"/>
            </a:xfrm>
            <a:custGeom>
              <a:avLst/>
              <a:gdLst/>
              <a:ahLst/>
              <a:cxnLst/>
              <a:rect l="l" t="t" r="r" b="b"/>
              <a:pathLst>
                <a:path w="3359" h="2858" extrusionOk="0">
                  <a:moveTo>
                    <a:pt x="294" y="1"/>
                  </a:moveTo>
                  <a:cubicBezTo>
                    <a:pt x="218" y="1"/>
                    <a:pt x="145" y="48"/>
                    <a:pt x="108" y="131"/>
                  </a:cubicBezTo>
                  <a:cubicBezTo>
                    <a:pt x="36" y="334"/>
                    <a:pt x="1" y="572"/>
                    <a:pt x="1" y="798"/>
                  </a:cubicBezTo>
                  <a:cubicBezTo>
                    <a:pt x="1" y="1929"/>
                    <a:pt x="917" y="2858"/>
                    <a:pt x="2049" y="2858"/>
                  </a:cubicBezTo>
                  <a:cubicBezTo>
                    <a:pt x="2477" y="2858"/>
                    <a:pt x="2894" y="2715"/>
                    <a:pt x="3251" y="2465"/>
                  </a:cubicBezTo>
                  <a:cubicBezTo>
                    <a:pt x="3346" y="2405"/>
                    <a:pt x="3358" y="2286"/>
                    <a:pt x="3299" y="2215"/>
                  </a:cubicBezTo>
                  <a:cubicBezTo>
                    <a:pt x="3263" y="2158"/>
                    <a:pt x="3206" y="2131"/>
                    <a:pt x="3151" y="2131"/>
                  </a:cubicBezTo>
                  <a:cubicBezTo>
                    <a:pt x="3114" y="2131"/>
                    <a:pt x="3077" y="2143"/>
                    <a:pt x="3049" y="2167"/>
                  </a:cubicBezTo>
                  <a:cubicBezTo>
                    <a:pt x="2763" y="2382"/>
                    <a:pt x="2406" y="2501"/>
                    <a:pt x="2049" y="2501"/>
                  </a:cubicBezTo>
                  <a:cubicBezTo>
                    <a:pt x="1108" y="2501"/>
                    <a:pt x="346" y="1739"/>
                    <a:pt x="346" y="798"/>
                  </a:cubicBezTo>
                  <a:cubicBezTo>
                    <a:pt x="346" y="608"/>
                    <a:pt x="382" y="429"/>
                    <a:pt x="441" y="250"/>
                  </a:cubicBezTo>
                  <a:cubicBezTo>
                    <a:pt x="501" y="143"/>
                    <a:pt x="441" y="36"/>
                    <a:pt x="358" y="12"/>
                  </a:cubicBezTo>
                  <a:cubicBezTo>
                    <a:pt x="337" y="4"/>
                    <a:pt x="315" y="1"/>
                    <a:pt x="294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36"/>
            <p:cNvSpPr/>
            <p:nvPr/>
          </p:nvSpPr>
          <p:spPr>
            <a:xfrm>
              <a:off x="2676881" y="2923385"/>
              <a:ext cx="191324" cy="191324"/>
            </a:xfrm>
            <a:custGeom>
              <a:avLst/>
              <a:gdLst/>
              <a:ahLst/>
              <a:cxnLst/>
              <a:rect l="l" t="t" r="r" b="b"/>
              <a:pathLst>
                <a:path w="6025" h="6025" extrusionOk="0">
                  <a:moveTo>
                    <a:pt x="2810" y="0"/>
                  </a:moveTo>
                  <a:cubicBezTo>
                    <a:pt x="2608" y="0"/>
                    <a:pt x="2429" y="155"/>
                    <a:pt x="2382" y="357"/>
                  </a:cubicBezTo>
                  <a:lnTo>
                    <a:pt x="2274" y="893"/>
                  </a:lnTo>
                  <a:cubicBezTo>
                    <a:pt x="2191" y="929"/>
                    <a:pt x="2084" y="965"/>
                    <a:pt x="1989" y="1012"/>
                  </a:cubicBezTo>
                  <a:lnTo>
                    <a:pt x="1548" y="715"/>
                  </a:lnTo>
                  <a:cubicBezTo>
                    <a:pt x="1475" y="666"/>
                    <a:pt x="1393" y="643"/>
                    <a:pt x="1313" y="643"/>
                  </a:cubicBezTo>
                  <a:cubicBezTo>
                    <a:pt x="1198" y="643"/>
                    <a:pt x="1085" y="690"/>
                    <a:pt x="1000" y="774"/>
                  </a:cubicBezTo>
                  <a:lnTo>
                    <a:pt x="738" y="1024"/>
                  </a:lnTo>
                  <a:cubicBezTo>
                    <a:pt x="596" y="1179"/>
                    <a:pt x="572" y="1417"/>
                    <a:pt x="679" y="1584"/>
                  </a:cubicBezTo>
                  <a:lnTo>
                    <a:pt x="977" y="2024"/>
                  </a:lnTo>
                  <a:cubicBezTo>
                    <a:pt x="917" y="2143"/>
                    <a:pt x="858" y="2274"/>
                    <a:pt x="834" y="2417"/>
                  </a:cubicBezTo>
                  <a:cubicBezTo>
                    <a:pt x="798" y="2512"/>
                    <a:pt x="858" y="2608"/>
                    <a:pt x="965" y="2631"/>
                  </a:cubicBezTo>
                  <a:cubicBezTo>
                    <a:pt x="986" y="2639"/>
                    <a:pt x="1006" y="2642"/>
                    <a:pt x="1025" y="2642"/>
                  </a:cubicBezTo>
                  <a:cubicBezTo>
                    <a:pt x="1103" y="2642"/>
                    <a:pt x="1162" y="2587"/>
                    <a:pt x="1191" y="2501"/>
                  </a:cubicBezTo>
                  <a:cubicBezTo>
                    <a:pt x="1227" y="2358"/>
                    <a:pt x="1298" y="2215"/>
                    <a:pt x="1346" y="2096"/>
                  </a:cubicBezTo>
                  <a:cubicBezTo>
                    <a:pt x="1381" y="2036"/>
                    <a:pt x="1381" y="1965"/>
                    <a:pt x="1346" y="1905"/>
                  </a:cubicBezTo>
                  <a:lnTo>
                    <a:pt x="1000" y="1369"/>
                  </a:lnTo>
                  <a:cubicBezTo>
                    <a:pt x="977" y="1346"/>
                    <a:pt x="977" y="1310"/>
                    <a:pt x="1012" y="1286"/>
                  </a:cubicBezTo>
                  <a:lnTo>
                    <a:pt x="1262" y="1024"/>
                  </a:lnTo>
                  <a:cubicBezTo>
                    <a:pt x="1283" y="1010"/>
                    <a:pt x="1300" y="1004"/>
                    <a:pt x="1318" y="1004"/>
                  </a:cubicBezTo>
                  <a:cubicBezTo>
                    <a:pt x="1330" y="1004"/>
                    <a:pt x="1343" y="1007"/>
                    <a:pt x="1358" y="1012"/>
                  </a:cubicBezTo>
                  <a:lnTo>
                    <a:pt x="1893" y="1369"/>
                  </a:lnTo>
                  <a:cubicBezTo>
                    <a:pt x="1923" y="1393"/>
                    <a:pt x="1956" y="1405"/>
                    <a:pt x="1989" y="1405"/>
                  </a:cubicBezTo>
                  <a:cubicBezTo>
                    <a:pt x="2021" y="1405"/>
                    <a:pt x="2054" y="1393"/>
                    <a:pt x="2084" y="1369"/>
                  </a:cubicBezTo>
                  <a:cubicBezTo>
                    <a:pt x="2215" y="1298"/>
                    <a:pt x="2346" y="1238"/>
                    <a:pt x="2489" y="1203"/>
                  </a:cubicBezTo>
                  <a:cubicBezTo>
                    <a:pt x="2548" y="1191"/>
                    <a:pt x="2608" y="1131"/>
                    <a:pt x="2620" y="1072"/>
                  </a:cubicBezTo>
                  <a:lnTo>
                    <a:pt x="2751" y="429"/>
                  </a:lnTo>
                  <a:cubicBezTo>
                    <a:pt x="2751" y="405"/>
                    <a:pt x="2786" y="369"/>
                    <a:pt x="2822" y="369"/>
                  </a:cubicBezTo>
                  <a:lnTo>
                    <a:pt x="3167" y="369"/>
                  </a:lnTo>
                  <a:cubicBezTo>
                    <a:pt x="3203" y="369"/>
                    <a:pt x="3227" y="405"/>
                    <a:pt x="3239" y="429"/>
                  </a:cubicBezTo>
                  <a:lnTo>
                    <a:pt x="3382" y="1072"/>
                  </a:lnTo>
                  <a:cubicBezTo>
                    <a:pt x="3394" y="1143"/>
                    <a:pt x="3429" y="1191"/>
                    <a:pt x="3513" y="1203"/>
                  </a:cubicBezTo>
                  <a:cubicBezTo>
                    <a:pt x="3656" y="1250"/>
                    <a:pt x="3786" y="1310"/>
                    <a:pt x="3917" y="1369"/>
                  </a:cubicBezTo>
                  <a:cubicBezTo>
                    <a:pt x="3947" y="1387"/>
                    <a:pt x="3980" y="1396"/>
                    <a:pt x="4013" y="1396"/>
                  </a:cubicBezTo>
                  <a:cubicBezTo>
                    <a:pt x="4045" y="1396"/>
                    <a:pt x="4078" y="1387"/>
                    <a:pt x="4108" y="1369"/>
                  </a:cubicBezTo>
                  <a:lnTo>
                    <a:pt x="4644" y="1012"/>
                  </a:lnTo>
                  <a:cubicBezTo>
                    <a:pt x="4654" y="1007"/>
                    <a:pt x="4665" y="1004"/>
                    <a:pt x="4678" y="1004"/>
                  </a:cubicBezTo>
                  <a:cubicBezTo>
                    <a:pt x="4695" y="1004"/>
                    <a:pt x="4713" y="1010"/>
                    <a:pt x="4727" y="1024"/>
                  </a:cubicBezTo>
                  <a:lnTo>
                    <a:pt x="4989" y="1286"/>
                  </a:lnTo>
                  <a:cubicBezTo>
                    <a:pt x="5013" y="1310"/>
                    <a:pt x="5013" y="1346"/>
                    <a:pt x="5001" y="1369"/>
                  </a:cubicBezTo>
                  <a:lnTo>
                    <a:pt x="4644" y="1905"/>
                  </a:lnTo>
                  <a:cubicBezTo>
                    <a:pt x="4596" y="1965"/>
                    <a:pt x="4596" y="2036"/>
                    <a:pt x="4644" y="2096"/>
                  </a:cubicBezTo>
                  <a:cubicBezTo>
                    <a:pt x="4715" y="2239"/>
                    <a:pt x="4775" y="2370"/>
                    <a:pt x="4810" y="2501"/>
                  </a:cubicBezTo>
                  <a:cubicBezTo>
                    <a:pt x="4822" y="2560"/>
                    <a:pt x="4882" y="2620"/>
                    <a:pt x="4941" y="2631"/>
                  </a:cubicBezTo>
                  <a:lnTo>
                    <a:pt x="5584" y="2774"/>
                  </a:lnTo>
                  <a:cubicBezTo>
                    <a:pt x="5608" y="2774"/>
                    <a:pt x="5644" y="2798"/>
                    <a:pt x="5644" y="2846"/>
                  </a:cubicBezTo>
                  <a:lnTo>
                    <a:pt x="5644" y="3191"/>
                  </a:lnTo>
                  <a:cubicBezTo>
                    <a:pt x="5644" y="3215"/>
                    <a:pt x="5608" y="3251"/>
                    <a:pt x="5584" y="3263"/>
                  </a:cubicBezTo>
                  <a:lnTo>
                    <a:pt x="4941" y="3393"/>
                  </a:lnTo>
                  <a:cubicBezTo>
                    <a:pt x="4870" y="3405"/>
                    <a:pt x="4822" y="3453"/>
                    <a:pt x="4810" y="3524"/>
                  </a:cubicBezTo>
                  <a:cubicBezTo>
                    <a:pt x="4763" y="3679"/>
                    <a:pt x="4703" y="3810"/>
                    <a:pt x="4644" y="3929"/>
                  </a:cubicBezTo>
                  <a:cubicBezTo>
                    <a:pt x="4608" y="3989"/>
                    <a:pt x="4608" y="4060"/>
                    <a:pt x="4644" y="4120"/>
                  </a:cubicBezTo>
                  <a:lnTo>
                    <a:pt x="5001" y="4656"/>
                  </a:lnTo>
                  <a:cubicBezTo>
                    <a:pt x="5013" y="4691"/>
                    <a:pt x="5013" y="4715"/>
                    <a:pt x="4989" y="4751"/>
                  </a:cubicBezTo>
                  <a:lnTo>
                    <a:pt x="4727" y="5001"/>
                  </a:lnTo>
                  <a:cubicBezTo>
                    <a:pt x="4714" y="5020"/>
                    <a:pt x="4697" y="5029"/>
                    <a:pt x="4681" y="5029"/>
                  </a:cubicBezTo>
                  <a:cubicBezTo>
                    <a:pt x="4668" y="5029"/>
                    <a:pt x="4654" y="5023"/>
                    <a:pt x="4644" y="5013"/>
                  </a:cubicBezTo>
                  <a:lnTo>
                    <a:pt x="4108" y="4656"/>
                  </a:lnTo>
                  <a:cubicBezTo>
                    <a:pt x="4078" y="4638"/>
                    <a:pt x="4045" y="4629"/>
                    <a:pt x="4013" y="4629"/>
                  </a:cubicBezTo>
                  <a:cubicBezTo>
                    <a:pt x="3980" y="4629"/>
                    <a:pt x="3947" y="4638"/>
                    <a:pt x="3917" y="4656"/>
                  </a:cubicBezTo>
                  <a:cubicBezTo>
                    <a:pt x="3775" y="4739"/>
                    <a:pt x="3644" y="4798"/>
                    <a:pt x="3513" y="4822"/>
                  </a:cubicBezTo>
                  <a:cubicBezTo>
                    <a:pt x="3453" y="4834"/>
                    <a:pt x="3394" y="4894"/>
                    <a:pt x="3382" y="4953"/>
                  </a:cubicBezTo>
                  <a:lnTo>
                    <a:pt x="3239" y="5596"/>
                  </a:lnTo>
                  <a:cubicBezTo>
                    <a:pt x="3239" y="5632"/>
                    <a:pt x="3215" y="5656"/>
                    <a:pt x="3167" y="5656"/>
                  </a:cubicBezTo>
                  <a:lnTo>
                    <a:pt x="2822" y="5656"/>
                  </a:lnTo>
                  <a:cubicBezTo>
                    <a:pt x="2798" y="5656"/>
                    <a:pt x="2763" y="5632"/>
                    <a:pt x="2751" y="5596"/>
                  </a:cubicBezTo>
                  <a:lnTo>
                    <a:pt x="2620" y="4953"/>
                  </a:lnTo>
                  <a:cubicBezTo>
                    <a:pt x="2608" y="4882"/>
                    <a:pt x="2560" y="4834"/>
                    <a:pt x="2489" y="4822"/>
                  </a:cubicBezTo>
                  <a:cubicBezTo>
                    <a:pt x="2334" y="4775"/>
                    <a:pt x="2203" y="4715"/>
                    <a:pt x="2084" y="4656"/>
                  </a:cubicBezTo>
                  <a:cubicBezTo>
                    <a:pt x="2054" y="4644"/>
                    <a:pt x="2021" y="4638"/>
                    <a:pt x="1989" y="4638"/>
                  </a:cubicBezTo>
                  <a:cubicBezTo>
                    <a:pt x="1956" y="4638"/>
                    <a:pt x="1923" y="4644"/>
                    <a:pt x="1893" y="4656"/>
                  </a:cubicBezTo>
                  <a:lnTo>
                    <a:pt x="1358" y="5013"/>
                  </a:lnTo>
                  <a:cubicBezTo>
                    <a:pt x="1342" y="5023"/>
                    <a:pt x="1328" y="5029"/>
                    <a:pt x="1314" y="5029"/>
                  </a:cubicBezTo>
                  <a:cubicBezTo>
                    <a:pt x="1298" y="5029"/>
                    <a:pt x="1282" y="5020"/>
                    <a:pt x="1262" y="5001"/>
                  </a:cubicBezTo>
                  <a:lnTo>
                    <a:pt x="1012" y="4751"/>
                  </a:lnTo>
                  <a:cubicBezTo>
                    <a:pt x="977" y="4715"/>
                    <a:pt x="977" y="4691"/>
                    <a:pt x="1000" y="4656"/>
                  </a:cubicBezTo>
                  <a:lnTo>
                    <a:pt x="1346" y="4120"/>
                  </a:lnTo>
                  <a:cubicBezTo>
                    <a:pt x="1393" y="4060"/>
                    <a:pt x="1393" y="3989"/>
                    <a:pt x="1346" y="3929"/>
                  </a:cubicBezTo>
                  <a:cubicBezTo>
                    <a:pt x="1274" y="3798"/>
                    <a:pt x="1215" y="3667"/>
                    <a:pt x="1191" y="3524"/>
                  </a:cubicBezTo>
                  <a:cubicBezTo>
                    <a:pt x="1167" y="3465"/>
                    <a:pt x="1108" y="3405"/>
                    <a:pt x="1048" y="3393"/>
                  </a:cubicBezTo>
                  <a:lnTo>
                    <a:pt x="417" y="3263"/>
                  </a:lnTo>
                  <a:cubicBezTo>
                    <a:pt x="381" y="3263"/>
                    <a:pt x="357" y="3227"/>
                    <a:pt x="357" y="3191"/>
                  </a:cubicBezTo>
                  <a:lnTo>
                    <a:pt x="357" y="2846"/>
                  </a:lnTo>
                  <a:cubicBezTo>
                    <a:pt x="357" y="2810"/>
                    <a:pt x="381" y="2786"/>
                    <a:pt x="417" y="2774"/>
                  </a:cubicBezTo>
                  <a:lnTo>
                    <a:pt x="453" y="2751"/>
                  </a:lnTo>
                  <a:cubicBezTo>
                    <a:pt x="560" y="2739"/>
                    <a:pt x="619" y="2631"/>
                    <a:pt x="608" y="2548"/>
                  </a:cubicBezTo>
                  <a:cubicBezTo>
                    <a:pt x="597" y="2450"/>
                    <a:pt x="506" y="2392"/>
                    <a:pt x="427" y="2392"/>
                  </a:cubicBezTo>
                  <a:cubicBezTo>
                    <a:pt x="419" y="2392"/>
                    <a:pt x="412" y="2392"/>
                    <a:pt x="405" y="2393"/>
                  </a:cubicBezTo>
                  <a:lnTo>
                    <a:pt x="357" y="2417"/>
                  </a:lnTo>
                  <a:cubicBezTo>
                    <a:pt x="143" y="2453"/>
                    <a:pt x="0" y="2631"/>
                    <a:pt x="0" y="2846"/>
                  </a:cubicBezTo>
                  <a:lnTo>
                    <a:pt x="0" y="3191"/>
                  </a:lnTo>
                  <a:cubicBezTo>
                    <a:pt x="0" y="3393"/>
                    <a:pt x="143" y="3572"/>
                    <a:pt x="357" y="3620"/>
                  </a:cubicBezTo>
                  <a:lnTo>
                    <a:pt x="893" y="3727"/>
                  </a:lnTo>
                  <a:cubicBezTo>
                    <a:pt x="917" y="3810"/>
                    <a:pt x="965" y="3917"/>
                    <a:pt x="1012" y="4001"/>
                  </a:cubicBezTo>
                  <a:lnTo>
                    <a:pt x="715" y="4453"/>
                  </a:lnTo>
                  <a:cubicBezTo>
                    <a:pt x="596" y="4632"/>
                    <a:pt x="619" y="4858"/>
                    <a:pt x="774" y="5001"/>
                  </a:cubicBezTo>
                  <a:lnTo>
                    <a:pt x="1024" y="5251"/>
                  </a:lnTo>
                  <a:cubicBezTo>
                    <a:pt x="1112" y="5339"/>
                    <a:pt x="1227" y="5381"/>
                    <a:pt x="1338" y="5381"/>
                  </a:cubicBezTo>
                  <a:cubicBezTo>
                    <a:pt x="1423" y="5381"/>
                    <a:pt x="1505" y="5357"/>
                    <a:pt x="1572" y="5310"/>
                  </a:cubicBezTo>
                  <a:lnTo>
                    <a:pt x="2024" y="5013"/>
                  </a:lnTo>
                  <a:cubicBezTo>
                    <a:pt x="2108" y="5060"/>
                    <a:pt x="2203" y="5108"/>
                    <a:pt x="2310" y="5132"/>
                  </a:cubicBezTo>
                  <a:lnTo>
                    <a:pt x="2405" y="5668"/>
                  </a:lnTo>
                  <a:cubicBezTo>
                    <a:pt x="2453" y="5882"/>
                    <a:pt x="2632" y="6025"/>
                    <a:pt x="2846" y="6025"/>
                  </a:cubicBezTo>
                  <a:lnTo>
                    <a:pt x="3179" y="6025"/>
                  </a:lnTo>
                  <a:cubicBezTo>
                    <a:pt x="3394" y="6025"/>
                    <a:pt x="3572" y="5882"/>
                    <a:pt x="3620" y="5668"/>
                  </a:cubicBezTo>
                  <a:lnTo>
                    <a:pt x="3715" y="5132"/>
                  </a:lnTo>
                  <a:cubicBezTo>
                    <a:pt x="3810" y="5108"/>
                    <a:pt x="3917" y="5060"/>
                    <a:pt x="4001" y="5013"/>
                  </a:cubicBezTo>
                  <a:lnTo>
                    <a:pt x="4453" y="5310"/>
                  </a:lnTo>
                  <a:cubicBezTo>
                    <a:pt x="4529" y="5361"/>
                    <a:pt x="4611" y="5386"/>
                    <a:pt x="4692" y="5386"/>
                  </a:cubicBezTo>
                  <a:cubicBezTo>
                    <a:pt x="4803" y="5386"/>
                    <a:pt x="4912" y="5340"/>
                    <a:pt x="5001" y="5251"/>
                  </a:cubicBezTo>
                  <a:lnTo>
                    <a:pt x="5251" y="5001"/>
                  </a:lnTo>
                  <a:cubicBezTo>
                    <a:pt x="5406" y="4858"/>
                    <a:pt x="5418" y="4620"/>
                    <a:pt x="5310" y="4453"/>
                  </a:cubicBezTo>
                  <a:lnTo>
                    <a:pt x="5013" y="4001"/>
                  </a:lnTo>
                  <a:cubicBezTo>
                    <a:pt x="5060" y="3917"/>
                    <a:pt x="5108" y="3822"/>
                    <a:pt x="5132" y="3727"/>
                  </a:cubicBezTo>
                  <a:lnTo>
                    <a:pt x="5668" y="3620"/>
                  </a:lnTo>
                  <a:cubicBezTo>
                    <a:pt x="5882" y="3572"/>
                    <a:pt x="6025" y="3393"/>
                    <a:pt x="6025" y="3191"/>
                  </a:cubicBezTo>
                  <a:lnTo>
                    <a:pt x="6025" y="2846"/>
                  </a:lnTo>
                  <a:cubicBezTo>
                    <a:pt x="6001" y="2631"/>
                    <a:pt x="5846" y="2453"/>
                    <a:pt x="5644" y="2417"/>
                  </a:cubicBezTo>
                  <a:lnTo>
                    <a:pt x="5108" y="2310"/>
                  </a:lnTo>
                  <a:cubicBezTo>
                    <a:pt x="5072" y="2215"/>
                    <a:pt x="5025" y="2120"/>
                    <a:pt x="4989" y="2024"/>
                  </a:cubicBezTo>
                  <a:lnTo>
                    <a:pt x="5287" y="1584"/>
                  </a:lnTo>
                  <a:cubicBezTo>
                    <a:pt x="5406" y="1405"/>
                    <a:pt x="5370" y="1179"/>
                    <a:pt x="5227" y="1024"/>
                  </a:cubicBezTo>
                  <a:lnTo>
                    <a:pt x="4965" y="774"/>
                  </a:lnTo>
                  <a:cubicBezTo>
                    <a:pt x="4882" y="691"/>
                    <a:pt x="4766" y="648"/>
                    <a:pt x="4651" y="648"/>
                  </a:cubicBezTo>
                  <a:cubicBezTo>
                    <a:pt x="4569" y="648"/>
                    <a:pt x="4487" y="670"/>
                    <a:pt x="4418" y="715"/>
                  </a:cubicBezTo>
                  <a:lnTo>
                    <a:pt x="3977" y="1012"/>
                  </a:lnTo>
                  <a:cubicBezTo>
                    <a:pt x="3882" y="965"/>
                    <a:pt x="3786" y="929"/>
                    <a:pt x="3691" y="893"/>
                  </a:cubicBezTo>
                  <a:lnTo>
                    <a:pt x="3584" y="357"/>
                  </a:lnTo>
                  <a:cubicBezTo>
                    <a:pt x="3536" y="155"/>
                    <a:pt x="3358" y="0"/>
                    <a:pt x="315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2738867" y="2986895"/>
              <a:ext cx="65066" cy="65066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25" y="0"/>
                  </a:moveTo>
                  <a:cubicBezTo>
                    <a:pt x="453" y="0"/>
                    <a:pt x="1" y="453"/>
                    <a:pt x="1" y="1024"/>
                  </a:cubicBezTo>
                  <a:cubicBezTo>
                    <a:pt x="1" y="1584"/>
                    <a:pt x="453" y="2048"/>
                    <a:pt x="1025" y="2048"/>
                  </a:cubicBezTo>
                  <a:cubicBezTo>
                    <a:pt x="1251" y="2048"/>
                    <a:pt x="1465" y="1977"/>
                    <a:pt x="1644" y="1846"/>
                  </a:cubicBezTo>
                  <a:cubicBezTo>
                    <a:pt x="1727" y="1786"/>
                    <a:pt x="1739" y="1667"/>
                    <a:pt x="1680" y="1584"/>
                  </a:cubicBezTo>
                  <a:cubicBezTo>
                    <a:pt x="1646" y="1543"/>
                    <a:pt x="1593" y="1522"/>
                    <a:pt x="1540" y="1522"/>
                  </a:cubicBezTo>
                  <a:cubicBezTo>
                    <a:pt x="1500" y="1522"/>
                    <a:pt x="1461" y="1534"/>
                    <a:pt x="1430" y="1560"/>
                  </a:cubicBezTo>
                  <a:cubicBezTo>
                    <a:pt x="1311" y="1644"/>
                    <a:pt x="1168" y="1691"/>
                    <a:pt x="1025" y="1691"/>
                  </a:cubicBezTo>
                  <a:cubicBezTo>
                    <a:pt x="668" y="1691"/>
                    <a:pt x="370" y="1393"/>
                    <a:pt x="370" y="1036"/>
                  </a:cubicBezTo>
                  <a:cubicBezTo>
                    <a:pt x="382" y="655"/>
                    <a:pt x="680" y="370"/>
                    <a:pt x="1037" y="370"/>
                  </a:cubicBezTo>
                  <a:cubicBezTo>
                    <a:pt x="1394" y="370"/>
                    <a:pt x="1692" y="667"/>
                    <a:pt x="1692" y="1024"/>
                  </a:cubicBezTo>
                  <a:cubicBezTo>
                    <a:pt x="1692" y="1132"/>
                    <a:pt x="1775" y="1203"/>
                    <a:pt x="1870" y="1203"/>
                  </a:cubicBezTo>
                  <a:cubicBezTo>
                    <a:pt x="1965" y="1203"/>
                    <a:pt x="2049" y="1108"/>
                    <a:pt x="2049" y="1024"/>
                  </a:cubicBezTo>
                  <a:cubicBezTo>
                    <a:pt x="2049" y="453"/>
                    <a:pt x="1584" y="0"/>
                    <a:pt x="1025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2604670" y="2851904"/>
              <a:ext cx="70718" cy="71131"/>
            </a:xfrm>
            <a:custGeom>
              <a:avLst/>
              <a:gdLst/>
              <a:ahLst/>
              <a:cxnLst/>
              <a:rect l="l" t="t" r="r" b="b"/>
              <a:pathLst>
                <a:path w="2227" h="2240" extrusionOk="0">
                  <a:moveTo>
                    <a:pt x="1107" y="382"/>
                  </a:moveTo>
                  <a:cubicBezTo>
                    <a:pt x="1512" y="382"/>
                    <a:pt x="1858" y="715"/>
                    <a:pt x="1858" y="1120"/>
                  </a:cubicBezTo>
                  <a:cubicBezTo>
                    <a:pt x="1858" y="1525"/>
                    <a:pt x="1512" y="1870"/>
                    <a:pt x="1107" y="1870"/>
                  </a:cubicBezTo>
                  <a:cubicBezTo>
                    <a:pt x="691" y="1870"/>
                    <a:pt x="369" y="1525"/>
                    <a:pt x="369" y="1120"/>
                  </a:cubicBezTo>
                  <a:cubicBezTo>
                    <a:pt x="369" y="703"/>
                    <a:pt x="703" y="382"/>
                    <a:pt x="1107" y="382"/>
                  </a:cubicBezTo>
                  <a:close/>
                  <a:moveTo>
                    <a:pt x="1107" y="1"/>
                  </a:moveTo>
                  <a:cubicBezTo>
                    <a:pt x="500" y="1"/>
                    <a:pt x="0" y="513"/>
                    <a:pt x="0" y="1120"/>
                  </a:cubicBezTo>
                  <a:cubicBezTo>
                    <a:pt x="0" y="1727"/>
                    <a:pt x="500" y="2239"/>
                    <a:pt x="1107" y="2239"/>
                  </a:cubicBezTo>
                  <a:cubicBezTo>
                    <a:pt x="1727" y="2239"/>
                    <a:pt x="2227" y="1727"/>
                    <a:pt x="2227" y="1120"/>
                  </a:cubicBezTo>
                  <a:cubicBezTo>
                    <a:pt x="2227" y="513"/>
                    <a:pt x="1727" y="1"/>
                    <a:pt x="1107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31" name="Google Shape;731;p36"/>
          <p:cNvSpPr/>
          <p:nvPr/>
        </p:nvSpPr>
        <p:spPr>
          <a:xfrm>
            <a:off x="4420440" y="2869222"/>
            <a:ext cx="288483" cy="235125"/>
          </a:xfrm>
          <a:custGeom>
            <a:avLst/>
            <a:gdLst/>
            <a:ahLst/>
            <a:cxnLst/>
            <a:rect l="l" t="t" r="r" b="b"/>
            <a:pathLst>
              <a:path w="11943" h="9734" extrusionOk="0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37" name="Google Shape;737;p36"/>
          <p:cNvGrpSpPr/>
          <p:nvPr/>
        </p:nvGrpSpPr>
        <p:grpSpPr>
          <a:xfrm>
            <a:off x="7526466" y="2827568"/>
            <a:ext cx="273857" cy="274147"/>
            <a:chOff x="7538896" y="1970156"/>
            <a:chExt cx="361147" cy="361529"/>
          </a:xfrm>
        </p:grpSpPr>
        <p:sp>
          <p:nvSpPr>
            <p:cNvPr id="738" name="Google Shape;738;p36"/>
            <p:cNvSpPr/>
            <p:nvPr/>
          </p:nvSpPr>
          <p:spPr>
            <a:xfrm>
              <a:off x="7538896" y="1970156"/>
              <a:ext cx="361147" cy="361529"/>
            </a:xfrm>
            <a:custGeom>
              <a:avLst/>
              <a:gdLst/>
              <a:ahLst/>
              <a:cxnLst/>
              <a:rect l="l" t="t" r="r" b="b"/>
              <a:pathLst>
                <a:path w="11347" h="11359" extrusionOk="0">
                  <a:moveTo>
                    <a:pt x="8918" y="584"/>
                  </a:moveTo>
                  <a:lnTo>
                    <a:pt x="9477" y="1155"/>
                  </a:lnTo>
                  <a:lnTo>
                    <a:pt x="9632" y="1298"/>
                  </a:lnTo>
                  <a:lnTo>
                    <a:pt x="10239" y="1905"/>
                  </a:lnTo>
                  <a:lnTo>
                    <a:pt x="10704" y="2370"/>
                  </a:lnTo>
                  <a:lnTo>
                    <a:pt x="8918" y="2370"/>
                  </a:lnTo>
                  <a:lnTo>
                    <a:pt x="8918" y="584"/>
                  </a:lnTo>
                  <a:close/>
                  <a:moveTo>
                    <a:pt x="2631" y="4644"/>
                  </a:moveTo>
                  <a:cubicBezTo>
                    <a:pt x="3322" y="4644"/>
                    <a:pt x="3882" y="5215"/>
                    <a:pt x="3882" y="5894"/>
                  </a:cubicBezTo>
                  <a:lnTo>
                    <a:pt x="3882" y="6192"/>
                  </a:lnTo>
                  <a:lnTo>
                    <a:pt x="3810" y="6192"/>
                  </a:lnTo>
                  <a:cubicBezTo>
                    <a:pt x="3429" y="6108"/>
                    <a:pt x="3310" y="5596"/>
                    <a:pt x="3286" y="5596"/>
                  </a:cubicBezTo>
                  <a:cubicBezTo>
                    <a:pt x="3274" y="5525"/>
                    <a:pt x="3215" y="5477"/>
                    <a:pt x="3155" y="5465"/>
                  </a:cubicBezTo>
                  <a:cubicBezTo>
                    <a:pt x="3143" y="5463"/>
                    <a:pt x="3132" y="5462"/>
                    <a:pt x="3121" y="5462"/>
                  </a:cubicBezTo>
                  <a:cubicBezTo>
                    <a:pt x="3064" y="5462"/>
                    <a:pt x="3016" y="5487"/>
                    <a:pt x="2977" y="5537"/>
                  </a:cubicBezTo>
                  <a:cubicBezTo>
                    <a:pt x="2477" y="6156"/>
                    <a:pt x="1429" y="6156"/>
                    <a:pt x="1417" y="6156"/>
                  </a:cubicBezTo>
                  <a:lnTo>
                    <a:pt x="1298" y="6156"/>
                  </a:lnTo>
                  <a:lnTo>
                    <a:pt x="1286" y="6168"/>
                  </a:lnTo>
                  <a:lnTo>
                    <a:pt x="1262" y="6180"/>
                  </a:lnTo>
                  <a:lnTo>
                    <a:pt x="1262" y="5894"/>
                  </a:lnTo>
                  <a:cubicBezTo>
                    <a:pt x="1262" y="5215"/>
                    <a:pt x="1834" y="4644"/>
                    <a:pt x="2512" y="4644"/>
                  </a:cubicBezTo>
                  <a:close/>
                  <a:moveTo>
                    <a:pt x="1238" y="6644"/>
                  </a:moveTo>
                  <a:lnTo>
                    <a:pt x="1238" y="7192"/>
                  </a:lnTo>
                  <a:cubicBezTo>
                    <a:pt x="1107" y="7180"/>
                    <a:pt x="1000" y="7061"/>
                    <a:pt x="1000" y="6930"/>
                  </a:cubicBezTo>
                  <a:cubicBezTo>
                    <a:pt x="1000" y="6846"/>
                    <a:pt x="1024" y="6775"/>
                    <a:pt x="1084" y="6715"/>
                  </a:cubicBezTo>
                  <a:cubicBezTo>
                    <a:pt x="1143" y="6715"/>
                    <a:pt x="1191" y="6692"/>
                    <a:pt x="1226" y="6644"/>
                  </a:cubicBezTo>
                  <a:close/>
                  <a:moveTo>
                    <a:pt x="3929" y="6656"/>
                  </a:moveTo>
                  <a:cubicBezTo>
                    <a:pt x="3965" y="6680"/>
                    <a:pt x="4001" y="6715"/>
                    <a:pt x="4048" y="6715"/>
                  </a:cubicBezTo>
                  <a:cubicBezTo>
                    <a:pt x="4108" y="6763"/>
                    <a:pt x="4132" y="6835"/>
                    <a:pt x="4132" y="6918"/>
                  </a:cubicBezTo>
                  <a:cubicBezTo>
                    <a:pt x="4155" y="7061"/>
                    <a:pt x="4048" y="7180"/>
                    <a:pt x="3917" y="7192"/>
                  </a:cubicBezTo>
                  <a:lnTo>
                    <a:pt x="3917" y="6656"/>
                  </a:lnTo>
                  <a:close/>
                  <a:moveTo>
                    <a:pt x="3036" y="5942"/>
                  </a:moveTo>
                  <a:cubicBezTo>
                    <a:pt x="3120" y="6132"/>
                    <a:pt x="3286" y="6358"/>
                    <a:pt x="3572" y="6465"/>
                  </a:cubicBezTo>
                  <a:lnTo>
                    <a:pt x="3572" y="7227"/>
                  </a:lnTo>
                  <a:cubicBezTo>
                    <a:pt x="3560" y="7704"/>
                    <a:pt x="3167" y="8085"/>
                    <a:pt x="2691" y="8085"/>
                  </a:cubicBezTo>
                  <a:lnTo>
                    <a:pt x="2477" y="8085"/>
                  </a:lnTo>
                  <a:cubicBezTo>
                    <a:pt x="2000" y="8085"/>
                    <a:pt x="1607" y="7692"/>
                    <a:pt x="1607" y="7227"/>
                  </a:cubicBezTo>
                  <a:lnTo>
                    <a:pt x="1607" y="6501"/>
                  </a:lnTo>
                  <a:cubicBezTo>
                    <a:pt x="1917" y="6477"/>
                    <a:pt x="2572" y="6370"/>
                    <a:pt x="3036" y="5942"/>
                  </a:cubicBezTo>
                  <a:close/>
                  <a:moveTo>
                    <a:pt x="2917" y="8418"/>
                  </a:moveTo>
                  <a:lnTo>
                    <a:pt x="2917" y="8656"/>
                  </a:lnTo>
                  <a:lnTo>
                    <a:pt x="2917" y="8668"/>
                  </a:lnTo>
                  <a:lnTo>
                    <a:pt x="2572" y="9025"/>
                  </a:lnTo>
                  <a:lnTo>
                    <a:pt x="2250" y="8692"/>
                  </a:lnTo>
                  <a:lnTo>
                    <a:pt x="2250" y="8418"/>
                  </a:lnTo>
                  <a:cubicBezTo>
                    <a:pt x="2322" y="8430"/>
                    <a:pt x="2393" y="8430"/>
                    <a:pt x="2477" y="8430"/>
                  </a:cubicBezTo>
                  <a:lnTo>
                    <a:pt x="2691" y="8430"/>
                  </a:lnTo>
                  <a:cubicBezTo>
                    <a:pt x="2774" y="8430"/>
                    <a:pt x="2846" y="8418"/>
                    <a:pt x="2917" y="8418"/>
                  </a:cubicBezTo>
                  <a:close/>
                  <a:moveTo>
                    <a:pt x="8561" y="346"/>
                  </a:moveTo>
                  <a:lnTo>
                    <a:pt x="8561" y="2560"/>
                  </a:lnTo>
                  <a:cubicBezTo>
                    <a:pt x="8561" y="2667"/>
                    <a:pt x="8632" y="2739"/>
                    <a:pt x="8739" y="2739"/>
                  </a:cubicBezTo>
                  <a:lnTo>
                    <a:pt x="10954" y="2739"/>
                  </a:lnTo>
                  <a:lnTo>
                    <a:pt x="10954" y="10954"/>
                  </a:lnTo>
                  <a:lnTo>
                    <a:pt x="5167" y="10954"/>
                  </a:lnTo>
                  <a:lnTo>
                    <a:pt x="5167" y="10263"/>
                  </a:lnTo>
                  <a:cubicBezTo>
                    <a:pt x="5167" y="9454"/>
                    <a:pt x="4608" y="9049"/>
                    <a:pt x="4310" y="8954"/>
                  </a:cubicBezTo>
                  <a:lnTo>
                    <a:pt x="3274" y="8537"/>
                  </a:lnTo>
                  <a:lnTo>
                    <a:pt x="3274" y="8311"/>
                  </a:lnTo>
                  <a:cubicBezTo>
                    <a:pt x="3560" y="8156"/>
                    <a:pt x="3786" y="7894"/>
                    <a:pt x="3870" y="7561"/>
                  </a:cubicBezTo>
                  <a:cubicBezTo>
                    <a:pt x="4215" y="7561"/>
                    <a:pt x="4489" y="7287"/>
                    <a:pt x="4489" y="6930"/>
                  </a:cubicBezTo>
                  <a:cubicBezTo>
                    <a:pt x="4489" y="6715"/>
                    <a:pt x="4394" y="6525"/>
                    <a:pt x="4239" y="6418"/>
                  </a:cubicBezTo>
                  <a:lnTo>
                    <a:pt x="4239" y="5942"/>
                  </a:lnTo>
                  <a:cubicBezTo>
                    <a:pt x="4239" y="5108"/>
                    <a:pt x="3620" y="4429"/>
                    <a:pt x="2810" y="4346"/>
                  </a:cubicBezTo>
                  <a:lnTo>
                    <a:pt x="2810" y="346"/>
                  </a:lnTo>
                  <a:close/>
                  <a:moveTo>
                    <a:pt x="2679" y="0"/>
                  </a:moveTo>
                  <a:cubicBezTo>
                    <a:pt x="2572" y="0"/>
                    <a:pt x="2500" y="72"/>
                    <a:pt x="2500" y="179"/>
                  </a:cubicBezTo>
                  <a:lnTo>
                    <a:pt x="2500" y="4358"/>
                  </a:lnTo>
                  <a:cubicBezTo>
                    <a:pt x="1643" y="4394"/>
                    <a:pt x="953" y="5108"/>
                    <a:pt x="953" y="5965"/>
                  </a:cubicBezTo>
                  <a:lnTo>
                    <a:pt x="953" y="6442"/>
                  </a:lnTo>
                  <a:cubicBezTo>
                    <a:pt x="786" y="6561"/>
                    <a:pt x="691" y="6739"/>
                    <a:pt x="691" y="6954"/>
                  </a:cubicBezTo>
                  <a:cubicBezTo>
                    <a:pt x="691" y="7299"/>
                    <a:pt x="965" y="7597"/>
                    <a:pt x="1322" y="7597"/>
                  </a:cubicBezTo>
                  <a:cubicBezTo>
                    <a:pt x="1417" y="7918"/>
                    <a:pt x="1643" y="8192"/>
                    <a:pt x="1917" y="8335"/>
                  </a:cubicBezTo>
                  <a:lnTo>
                    <a:pt x="1917" y="8561"/>
                  </a:lnTo>
                  <a:lnTo>
                    <a:pt x="845" y="8978"/>
                  </a:lnTo>
                  <a:cubicBezTo>
                    <a:pt x="548" y="9085"/>
                    <a:pt x="0" y="9478"/>
                    <a:pt x="0" y="10287"/>
                  </a:cubicBezTo>
                  <a:lnTo>
                    <a:pt x="0" y="11180"/>
                  </a:lnTo>
                  <a:cubicBezTo>
                    <a:pt x="0" y="11287"/>
                    <a:pt x="72" y="11359"/>
                    <a:pt x="179" y="11359"/>
                  </a:cubicBezTo>
                  <a:lnTo>
                    <a:pt x="965" y="11359"/>
                  </a:lnTo>
                  <a:cubicBezTo>
                    <a:pt x="1072" y="11359"/>
                    <a:pt x="1143" y="11287"/>
                    <a:pt x="1143" y="11180"/>
                  </a:cubicBezTo>
                  <a:cubicBezTo>
                    <a:pt x="1143" y="11073"/>
                    <a:pt x="1072" y="11002"/>
                    <a:pt x="965" y="11002"/>
                  </a:cubicBezTo>
                  <a:lnTo>
                    <a:pt x="357" y="11002"/>
                  </a:lnTo>
                  <a:lnTo>
                    <a:pt x="357" y="10263"/>
                  </a:lnTo>
                  <a:cubicBezTo>
                    <a:pt x="357" y="9513"/>
                    <a:pt x="941" y="9287"/>
                    <a:pt x="965" y="9287"/>
                  </a:cubicBezTo>
                  <a:lnTo>
                    <a:pt x="988" y="9287"/>
                  </a:lnTo>
                  <a:lnTo>
                    <a:pt x="1965" y="8906"/>
                  </a:lnTo>
                  <a:lnTo>
                    <a:pt x="1977" y="8918"/>
                  </a:lnTo>
                  <a:lnTo>
                    <a:pt x="2500" y="9430"/>
                  </a:lnTo>
                  <a:cubicBezTo>
                    <a:pt x="2536" y="9454"/>
                    <a:pt x="2572" y="9466"/>
                    <a:pt x="2619" y="9466"/>
                  </a:cubicBezTo>
                  <a:cubicBezTo>
                    <a:pt x="2667" y="9466"/>
                    <a:pt x="2715" y="9454"/>
                    <a:pt x="2739" y="9406"/>
                  </a:cubicBezTo>
                  <a:lnTo>
                    <a:pt x="3251" y="8894"/>
                  </a:lnTo>
                  <a:lnTo>
                    <a:pt x="4227" y="9275"/>
                  </a:lnTo>
                  <a:lnTo>
                    <a:pt x="4239" y="9275"/>
                  </a:lnTo>
                  <a:cubicBezTo>
                    <a:pt x="4239" y="9275"/>
                    <a:pt x="4858" y="9490"/>
                    <a:pt x="4858" y="10240"/>
                  </a:cubicBezTo>
                  <a:lnTo>
                    <a:pt x="4858" y="10954"/>
                  </a:lnTo>
                  <a:lnTo>
                    <a:pt x="1607" y="10954"/>
                  </a:lnTo>
                  <a:cubicBezTo>
                    <a:pt x="1500" y="10954"/>
                    <a:pt x="1429" y="11037"/>
                    <a:pt x="1429" y="11133"/>
                  </a:cubicBezTo>
                  <a:cubicBezTo>
                    <a:pt x="1429" y="11240"/>
                    <a:pt x="1500" y="11311"/>
                    <a:pt x="1607" y="11311"/>
                  </a:cubicBezTo>
                  <a:lnTo>
                    <a:pt x="11168" y="11311"/>
                  </a:lnTo>
                  <a:cubicBezTo>
                    <a:pt x="11263" y="11311"/>
                    <a:pt x="11347" y="11240"/>
                    <a:pt x="11347" y="11133"/>
                  </a:cubicBezTo>
                  <a:lnTo>
                    <a:pt x="11311" y="2536"/>
                  </a:lnTo>
                  <a:lnTo>
                    <a:pt x="11311" y="2501"/>
                  </a:lnTo>
                  <a:lnTo>
                    <a:pt x="11311" y="2489"/>
                  </a:lnTo>
                  <a:cubicBezTo>
                    <a:pt x="11311" y="2489"/>
                    <a:pt x="11311" y="2477"/>
                    <a:pt x="11299" y="2477"/>
                  </a:cubicBezTo>
                  <a:lnTo>
                    <a:pt x="11287" y="2465"/>
                  </a:lnTo>
                  <a:lnTo>
                    <a:pt x="11263" y="2441"/>
                  </a:lnTo>
                  <a:lnTo>
                    <a:pt x="9882" y="1060"/>
                  </a:lnTo>
                  <a:lnTo>
                    <a:pt x="8870" y="48"/>
                  </a:lnTo>
                  <a:lnTo>
                    <a:pt x="8858" y="36"/>
                  </a:lnTo>
                  <a:lnTo>
                    <a:pt x="8846" y="12"/>
                  </a:lnTo>
                  <a:cubicBezTo>
                    <a:pt x="8846" y="12"/>
                    <a:pt x="8823" y="12"/>
                    <a:pt x="882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7685907" y="2066784"/>
              <a:ext cx="101211" cy="11394"/>
            </a:xfrm>
            <a:custGeom>
              <a:avLst/>
              <a:gdLst/>
              <a:ahLst/>
              <a:cxnLst/>
              <a:rect l="l" t="t" r="r" b="b"/>
              <a:pathLst>
                <a:path w="3180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3001" y="358"/>
                  </a:lnTo>
                  <a:cubicBezTo>
                    <a:pt x="3108" y="358"/>
                    <a:pt x="3180" y="286"/>
                    <a:pt x="3180" y="179"/>
                  </a:cubicBezTo>
                  <a:cubicBezTo>
                    <a:pt x="3180" y="84"/>
                    <a:pt x="3108" y="0"/>
                    <a:pt x="300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7685907" y="2106187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72"/>
                    <a:pt x="4549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7685907" y="2145239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74"/>
                    <a:pt x="72" y="357"/>
                    <a:pt x="179" y="357"/>
                  </a:cubicBezTo>
                  <a:lnTo>
                    <a:pt x="4442" y="357"/>
                  </a:lnTo>
                  <a:cubicBezTo>
                    <a:pt x="4549" y="357"/>
                    <a:pt x="4620" y="274"/>
                    <a:pt x="4620" y="179"/>
                  </a:cubicBezTo>
                  <a:cubicBezTo>
                    <a:pt x="4620" y="83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7685907" y="218426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0"/>
                    <a:pt x="444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7685907" y="2223280"/>
              <a:ext cx="147075" cy="11394"/>
            </a:xfrm>
            <a:custGeom>
              <a:avLst/>
              <a:gdLst/>
              <a:ahLst/>
              <a:cxnLst/>
              <a:rect l="l" t="t" r="r" b="b"/>
              <a:pathLst>
                <a:path w="4621" h="358" extrusionOk="0">
                  <a:moveTo>
                    <a:pt x="179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4442" y="358"/>
                  </a:lnTo>
                  <a:cubicBezTo>
                    <a:pt x="4549" y="358"/>
                    <a:pt x="4620" y="286"/>
                    <a:pt x="4620" y="179"/>
                  </a:cubicBezTo>
                  <a:cubicBezTo>
                    <a:pt x="4620" y="84"/>
                    <a:pt x="4537" y="1"/>
                    <a:pt x="4442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7" name="Google Shape;709;p36">
            <a:extLst>
              <a:ext uri="{FF2B5EF4-FFF2-40B4-BE49-F238E27FC236}">
                <a16:creationId xmlns:a16="http://schemas.microsoft.com/office/drawing/2014/main" id="{D568B157-9114-488A-88B0-3DF94CBD4891}"/>
              </a:ext>
            </a:extLst>
          </p:cNvPr>
          <p:cNvSpPr txBox="1">
            <a:spLocks/>
          </p:cNvSpPr>
          <p:nvPr/>
        </p:nvSpPr>
        <p:spPr>
          <a:xfrm>
            <a:off x="3729075" y="3428237"/>
            <a:ext cx="16584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55600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●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Fira Sans Condensed Light"/>
              <a:buChar char="○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200"/>
              <a:buFont typeface="Fira Sans Condensed Light"/>
              <a:buChar char="■"/>
              <a:defRPr sz="1200" b="0" i="0" u="none" strike="noStrike" cap="none">
                <a:solidFill>
                  <a:srgbClr val="F3F3F3"/>
                </a:solidFill>
                <a:latin typeface="Fira Sans Condensed Light"/>
                <a:ea typeface="Fira Sans Condensed Light"/>
                <a:cs typeface="Fira Sans Condensed Light"/>
                <a:sym typeface="Fira Sans Condensed Light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600"/>
              </a:spcAft>
              <a:buFont typeface="Fira Sans Condensed Light"/>
              <a:buNone/>
            </a:pPr>
            <a:r>
              <a:rPr lang="en-IN" sz="1800" b="1" dirty="0">
                <a:latin typeface="Rajdhani"/>
                <a:ea typeface="Rajdhani"/>
                <a:cs typeface="Rajdhani"/>
                <a:sym typeface="Rajdhani"/>
              </a:rPr>
              <a:t>STEP 3</a:t>
            </a:r>
          </a:p>
        </p:txBody>
      </p:sp>
      <p:grpSp>
        <p:nvGrpSpPr>
          <p:cNvPr id="48" name="Google Shape;732;p36">
            <a:extLst>
              <a:ext uri="{FF2B5EF4-FFF2-40B4-BE49-F238E27FC236}">
                <a16:creationId xmlns:a16="http://schemas.microsoft.com/office/drawing/2014/main" id="{56E72F11-B210-4DCC-8C66-971267023E3C}"/>
              </a:ext>
            </a:extLst>
          </p:cNvPr>
          <p:cNvGrpSpPr/>
          <p:nvPr/>
        </p:nvGrpSpPr>
        <p:grpSpPr>
          <a:xfrm>
            <a:off x="5939743" y="2804712"/>
            <a:ext cx="309505" cy="260656"/>
            <a:chOff x="2171474" y="3369229"/>
            <a:chExt cx="408156" cy="343737"/>
          </a:xfrm>
        </p:grpSpPr>
        <p:sp>
          <p:nvSpPr>
            <p:cNvPr id="49" name="Google Shape;733;p36">
              <a:extLst>
                <a:ext uri="{FF2B5EF4-FFF2-40B4-BE49-F238E27FC236}">
                  <a16:creationId xmlns:a16="http://schemas.microsoft.com/office/drawing/2014/main" id="{AF2E0EB0-5B86-4221-BAD2-CC4B9F8A515F}"/>
                </a:ext>
              </a:extLst>
            </p:cNvPr>
            <p:cNvSpPr/>
            <p:nvPr/>
          </p:nvSpPr>
          <p:spPr>
            <a:xfrm>
              <a:off x="2171474" y="3369229"/>
              <a:ext cx="408156" cy="343737"/>
            </a:xfrm>
            <a:custGeom>
              <a:avLst/>
              <a:gdLst/>
              <a:ahLst/>
              <a:cxnLst/>
              <a:rect l="l" t="t" r="r" b="b"/>
              <a:pathLst>
                <a:path w="12824" h="10800" extrusionOk="0">
                  <a:moveTo>
                    <a:pt x="5395" y="345"/>
                  </a:moveTo>
                  <a:cubicBezTo>
                    <a:pt x="5561" y="345"/>
                    <a:pt x="5704" y="405"/>
                    <a:pt x="5823" y="536"/>
                  </a:cubicBezTo>
                  <a:lnTo>
                    <a:pt x="6478" y="1191"/>
                  </a:lnTo>
                  <a:lnTo>
                    <a:pt x="5645" y="1191"/>
                  </a:lnTo>
                  <a:cubicBezTo>
                    <a:pt x="5537" y="1191"/>
                    <a:pt x="5442" y="1143"/>
                    <a:pt x="5347" y="1072"/>
                  </a:cubicBezTo>
                  <a:lnTo>
                    <a:pt x="4633" y="357"/>
                  </a:lnTo>
                  <a:lnTo>
                    <a:pt x="5395" y="357"/>
                  </a:lnTo>
                  <a:lnTo>
                    <a:pt x="5395" y="345"/>
                  </a:lnTo>
                  <a:close/>
                  <a:moveTo>
                    <a:pt x="6883" y="357"/>
                  </a:moveTo>
                  <a:cubicBezTo>
                    <a:pt x="7049" y="357"/>
                    <a:pt x="7192" y="417"/>
                    <a:pt x="7311" y="536"/>
                  </a:cubicBezTo>
                  <a:lnTo>
                    <a:pt x="7966" y="1191"/>
                  </a:lnTo>
                  <a:lnTo>
                    <a:pt x="7823" y="1191"/>
                  </a:lnTo>
                  <a:cubicBezTo>
                    <a:pt x="7716" y="1191"/>
                    <a:pt x="7621" y="1274"/>
                    <a:pt x="7621" y="1381"/>
                  </a:cubicBezTo>
                  <a:cubicBezTo>
                    <a:pt x="7621" y="1488"/>
                    <a:pt x="7716" y="1572"/>
                    <a:pt x="7823" y="1572"/>
                  </a:cubicBezTo>
                  <a:lnTo>
                    <a:pt x="12026" y="1572"/>
                  </a:lnTo>
                  <a:cubicBezTo>
                    <a:pt x="12253" y="1572"/>
                    <a:pt x="12443" y="1750"/>
                    <a:pt x="12443" y="1988"/>
                  </a:cubicBezTo>
                  <a:lnTo>
                    <a:pt x="12431" y="10001"/>
                  </a:lnTo>
                  <a:cubicBezTo>
                    <a:pt x="12431" y="10216"/>
                    <a:pt x="12253" y="10418"/>
                    <a:pt x="12014" y="10418"/>
                  </a:cubicBezTo>
                  <a:lnTo>
                    <a:pt x="775" y="10418"/>
                  </a:lnTo>
                  <a:cubicBezTo>
                    <a:pt x="561" y="10418"/>
                    <a:pt x="358" y="10239"/>
                    <a:pt x="358" y="10001"/>
                  </a:cubicBezTo>
                  <a:lnTo>
                    <a:pt x="358" y="774"/>
                  </a:lnTo>
                  <a:cubicBezTo>
                    <a:pt x="358" y="548"/>
                    <a:pt x="537" y="357"/>
                    <a:pt x="775" y="357"/>
                  </a:cubicBezTo>
                  <a:lnTo>
                    <a:pt x="3859" y="357"/>
                  </a:lnTo>
                  <a:cubicBezTo>
                    <a:pt x="4025" y="357"/>
                    <a:pt x="4168" y="417"/>
                    <a:pt x="4287" y="536"/>
                  </a:cubicBezTo>
                  <a:lnTo>
                    <a:pt x="5085" y="1322"/>
                  </a:lnTo>
                  <a:cubicBezTo>
                    <a:pt x="5228" y="1465"/>
                    <a:pt x="5418" y="1560"/>
                    <a:pt x="5645" y="1560"/>
                  </a:cubicBezTo>
                  <a:lnTo>
                    <a:pt x="6942" y="1560"/>
                  </a:lnTo>
                  <a:cubicBezTo>
                    <a:pt x="7014" y="1560"/>
                    <a:pt x="7085" y="1512"/>
                    <a:pt x="7121" y="1441"/>
                  </a:cubicBezTo>
                  <a:cubicBezTo>
                    <a:pt x="7145" y="1369"/>
                    <a:pt x="7133" y="1286"/>
                    <a:pt x="7073" y="1226"/>
                  </a:cubicBezTo>
                  <a:lnTo>
                    <a:pt x="6192" y="357"/>
                  </a:lnTo>
                  <a:close/>
                  <a:moveTo>
                    <a:pt x="799" y="0"/>
                  </a:moveTo>
                  <a:cubicBezTo>
                    <a:pt x="358" y="0"/>
                    <a:pt x="1" y="345"/>
                    <a:pt x="1" y="786"/>
                  </a:cubicBezTo>
                  <a:lnTo>
                    <a:pt x="1" y="10013"/>
                  </a:lnTo>
                  <a:cubicBezTo>
                    <a:pt x="1" y="10442"/>
                    <a:pt x="358" y="10799"/>
                    <a:pt x="799" y="10799"/>
                  </a:cubicBezTo>
                  <a:lnTo>
                    <a:pt x="12026" y="10799"/>
                  </a:lnTo>
                  <a:cubicBezTo>
                    <a:pt x="12467" y="10799"/>
                    <a:pt x="12824" y="10442"/>
                    <a:pt x="12824" y="10013"/>
                  </a:cubicBezTo>
                  <a:lnTo>
                    <a:pt x="12824" y="1988"/>
                  </a:lnTo>
                  <a:cubicBezTo>
                    <a:pt x="12824" y="1524"/>
                    <a:pt x="12467" y="1191"/>
                    <a:pt x="12026" y="1191"/>
                  </a:cubicBezTo>
                  <a:lnTo>
                    <a:pt x="8490" y="1191"/>
                  </a:lnTo>
                  <a:lnTo>
                    <a:pt x="7585" y="274"/>
                  </a:lnTo>
                  <a:cubicBezTo>
                    <a:pt x="7383" y="83"/>
                    <a:pt x="7145" y="0"/>
                    <a:pt x="6883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734;p36">
              <a:extLst>
                <a:ext uri="{FF2B5EF4-FFF2-40B4-BE49-F238E27FC236}">
                  <a16:creationId xmlns:a16="http://schemas.microsoft.com/office/drawing/2014/main" id="{38472A36-8FD9-4A26-9700-F98A243AE55C}"/>
                </a:ext>
              </a:extLst>
            </p:cNvPr>
            <p:cNvSpPr/>
            <p:nvPr/>
          </p:nvSpPr>
          <p:spPr>
            <a:xfrm>
              <a:off x="2292737" y="3477220"/>
              <a:ext cx="164898" cy="164866"/>
            </a:xfrm>
            <a:custGeom>
              <a:avLst/>
              <a:gdLst/>
              <a:ahLst/>
              <a:cxnLst/>
              <a:rect l="l" t="t" r="r" b="b"/>
              <a:pathLst>
                <a:path w="5181" h="5180" extrusionOk="0">
                  <a:moveTo>
                    <a:pt x="2799" y="1382"/>
                  </a:moveTo>
                  <a:cubicBezTo>
                    <a:pt x="3025" y="1382"/>
                    <a:pt x="3216" y="1560"/>
                    <a:pt x="3216" y="1798"/>
                  </a:cubicBezTo>
                  <a:lnTo>
                    <a:pt x="3216" y="2203"/>
                  </a:lnTo>
                  <a:cubicBezTo>
                    <a:pt x="3204" y="2525"/>
                    <a:pt x="2942" y="2810"/>
                    <a:pt x="2597" y="2810"/>
                  </a:cubicBezTo>
                  <a:cubicBezTo>
                    <a:pt x="2251" y="2810"/>
                    <a:pt x="1977" y="2525"/>
                    <a:pt x="1977" y="2203"/>
                  </a:cubicBezTo>
                  <a:lnTo>
                    <a:pt x="1977" y="1798"/>
                  </a:lnTo>
                  <a:cubicBezTo>
                    <a:pt x="1977" y="1572"/>
                    <a:pt x="2156" y="1382"/>
                    <a:pt x="2406" y="1382"/>
                  </a:cubicBezTo>
                  <a:close/>
                  <a:moveTo>
                    <a:pt x="2799" y="3156"/>
                  </a:moveTo>
                  <a:lnTo>
                    <a:pt x="2799" y="3275"/>
                  </a:lnTo>
                  <a:cubicBezTo>
                    <a:pt x="2799" y="3346"/>
                    <a:pt x="2835" y="3406"/>
                    <a:pt x="2858" y="3465"/>
                  </a:cubicBezTo>
                  <a:lnTo>
                    <a:pt x="2608" y="3715"/>
                  </a:lnTo>
                  <a:lnTo>
                    <a:pt x="2573" y="3715"/>
                  </a:lnTo>
                  <a:lnTo>
                    <a:pt x="2323" y="3465"/>
                  </a:lnTo>
                  <a:cubicBezTo>
                    <a:pt x="2358" y="3406"/>
                    <a:pt x="2382" y="3346"/>
                    <a:pt x="2382" y="3275"/>
                  </a:cubicBezTo>
                  <a:lnTo>
                    <a:pt x="2382" y="3156"/>
                  </a:lnTo>
                  <a:cubicBezTo>
                    <a:pt x="2454" y="3167"/>
                    <a:pt x="2513" y="3179"/>
                    <a:pt x="2597" y="3179"/>
                  </a:cubicBezTo>
                  <a:cubicBezTo>
                    <a:pt x="2668" y="3179"/>
                    <a:pt x="2739" y="3167"/>
                    <a:pt x="2799" y="3156"/>
                  </a:cubicBezTo>
                  <a:close/>
                  <a:moveTo>
                    <a:pt x="2573" y="381"/>
                  </a:moveTo>
                  <a:cubicBezTo>
                    <a:pt x="3799" y="381"/>
                    <a:pt x="4799" y="1382"/>
                    <a:pt x="4799" y="2596"/>
                  </a:cubicBezTo>
                  <a:cubicBezTo>
                    <a:pt x="4811" y="3287"/>
                    <a:pt x="4490" y="3906"/>
                    <a:pt x="3978" y="4322"/>
                  </a:cubicBezTo>
                  <a:lnTo>
                    <a:pt x="3978" y="4049"/>
                  </a:lnTo>
                  <a:cubicBezTo>
                    <a:pt x="3978" y="3822"/>
                    <a:pt x="3859" y="3608"/>
                    <a:pt x="3656" y="3525"/>
                  </a:cubicBezTo>
                  <a:lnTo>
                    <a:pt x="3180" y="3287"/>
                  </a:lnTo>
                  <a:lnTo>
                    <a:pt x="3180" y="3275"/>
                  </a:lnTo>
                  <a:lnTo>
                    <a:pt x="3180" y="2989"/>
                  </a:lnTo>
                  <a:cubicBezTo>
                    <a:pt x="3418" y="2810"/>
                    <a:pt x="3573" y="2513"/>
                    <a:pt x="3573" y="2203"/>
                  </a:cubicBezTo>
                  <a:lnTo>
                    <a:pt x="3573" y="1798"/>
                  </a:lnTo>
                  <a:cubicBezTo>
                    <a:pt x="3573" y="1370"/>
                    <a:pt x="3216" y="1012"/>
                    <a:pt x="2787" y="1012"/>
                  </a:cubicBezTo>
                  <a:lnTo>
                    <a:pt x="2382" y="1012"/>
                  </a:lnTo>
                  <a:cubicBezTo>
                    <a:pt x="1954" y="1012"/>
                    <a:pt x="1596" y="1370"/>
                    <a:pt x="1596" y="1798"/>
                  </a:cubicBezTo>
                  <a:lnTo>
                    <a:pt x="1596" y="2203"/>
                  </a:lnTo>
                  <a:cubicBezTo>
                    <a:pt x="1596" y="2525"/>
                    <a:pt x="1763" y="2810"/>
                    <a:pt x="2001" y="2989"/>
                  </a:cubicBezTo>
                  <a:lnTo>
                    <a:pt x="2001" y="3275"/>
                  </a:lnTo>
                  <a:lnTo>
                    <a:pt x="2001" y="3287"/>
                  </a:lnTo>
                  <a:lnTo>
                    <a:pt x="1525" y="3525"/>
                  </a:lnTo>
                  <a:cubicBezTo>
                    <a:pt x="1334" y="3632"/>
                    <a:pt x="1192" y="3822"/>
                    <a:pt x="1192" y="4049"/>
                  </a:cubicBezTo>
                  <a:lnTo>
                    <a:pt x="1192" y="4322"/>
                  </a:lnTo>
                  <a:cubicBezTo>
                    <a:pt x="692" y="3918"/>
                    <a:pt x="358" y="3298"/>
                    <a:pt x="358" y="2596"/>
                  </a:cubicBezTo>
                  <a:cubicBezTo>
                    <a:pt x="358" y="1382"/>
                    <a:pt x="1358" y="381"/>
                    <a:pt x="2573" y="381"/>
                  </a:cubicBezTo>
                  <a:close/>
                  <a:moveTo>
                    <a:pt x="3156" y="3691"/>
                  </a:moveTo>
                  <a:lnTo>
                    <a:pt x="3490" y="3846"/>
                  </a:lnTo>
                  <a:cubicBezTo>
                    <a:pt x="3561" y="3882"/>
                    <a:pt x="3609" y="3953"/>
                    <a:pt x="3609" y="4049"/>
                  </a:cubicBezTo>
                  <a:lnTo>
                    <a:pt x="3609" y="4560"/>
                  </a:lnTo>
                  <a:cubicBezTo>
                    <a:pt x="3311" y="4727"/>
                    <a:pt x="2954" y="4822"/>
                    <a:pt x="2597" y="4822"/>
                  </a:cubicBezTo>
                  <a:cubicBezTo>
                    <a:pt x="2227" y="4822"/>
                    <a:pt x="1882" y="4727"/>
                    <a:pt x="1585" y="4560"/>
                  </a:cubicBezTo>
                  <a:lnTo>
                    <a:pt x="1585" y="4049"/>
                  </a:lnTo>
                  <a:cubicBezTo>
                    <a:pt x="1585" y="3965"/>
                    <a:pt x="1632" y="3894"/>
                    <a:pt x="1704" y="3846"/>
                  </a:cubicBezTo>
                  <a:lnTo>
                    <a:pt x="2025" y="3691"/>
                  </a:lnTo>
                  <a:lnTo>
                    <a:pt x="2323" y="3989"/>
                  </a:lnTo>
                  <a:cubicBezTo>
                    <a:pt x="2406" y="4060"/>
                    <a:pt x="2489" y="4108"/>
                    <a:pt x="2597" y="4108"/>
                  </a:cubicBezTo>
                  <a:cubicBezTo>
                    <a:pt x="2704" y="4108"/>
                    <a:pt x="2799" y="4060"/>
                    <a:pt x="2858" y="3989"/>
                  </a:cubicBezTo>
                  <a:lnTo>
                    <a:pt x="3156" y="3691"/>
                  </a:lnTo>
                  <a:close/>
                  <a:moveTo>
                    <a:pt x="2597" y="0"/>
                  </a:moveTo>
                  <a:cubicBezTo>
                    <a:pt x="1168" y="0"/>
                    <a:pt x="1" y="1155"/>
                    <a:pt x="1" y="2584"/>
                  </a:cubicBezTo>
                  <a:cubicBezTo>
                    <a:pt x="1" y="4013"/>
                    <a:pt x="1168" y="5180"/>
                    <a:pt x="2597" y="5180"/>
                  </a:cubicBezTo>
                  <a:cubicBezTo>
                    <a:pt x="4025" y="5180"/>
                    <a:pt x="5180" y="4013"/>
                    <a:pt x="5180" y="2584"/>
                  </a:cubicBezTo>
                  <a:cubicBezTo>
                    <a:pt x="5180" y="1155"/>
                    <a:pt x="4025" y="0"/>
                    <a:pt x="2597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735;p36">
              <a:extLst>
                <a:ext uri="{FF2B5EF4-FFF2-40B4-BE49-F238E27FC236}">
                  <a16:creationId xmlns:a16="http://schemas.microsoft.com/office/drawing/2014/main" id="{EDE4AD1A-43E7-4FE4-A94D-C240D9EA4C09}"/>
                </a:ext>
              </a:extLst>
            </p:cNvPr>
            <p:cNvSpPr/>
            <p:nvPr/>
          </p:nvSpPr>
          <p:spPr>
            <a:xfrm>
              <a:off x="2256358" y="3451503"/>
              <a:ext cx="188769" cy="177311"/>
            </a:xfrm>
            <a:custGeom>
              <a:avLst/>
              <a:gdLst/>
              <a:ahLst/>
              <a:cxnLst/>
              <a:rect l="l" t="t" r="r" b="b"/>
              <a:pathLst>
                <a:path w="5931" h="5571" extrusionOk="0">
                  <a:moveTo>
                    <a:pt x="3751" y="0"/>
                  </a:moveTo>
                  <a:cubicBezTo>
                    <a:pt x="2872" y="0"/>
                    <a:pt x="1994" y="341"/>
                    <a:pt x="1323" y="999"/>
                  </a:cubicBezTo>
                  <a:cubicBezTo>
                    <a:pt x="120" y="2201"/>
                    <a:pt x="1" y="4142"/>
                    <a:pt x="1049" y="5488"/>
                  </a:cubicBezTo>
                  <a:cubicBezTo>
                    <a:pt x="1073" y="5535"/>
                    <a:pt x="1132" y="5571"/>
                    <a:pt x="1192" y="5571"/>
                  </a:cubicBezTo>
                  <a:cubicBezTo>
                    <a:pt x="1239" y="5571"/>
                    <a:pt x="1263" y="5547"/>
                    <a:pt x="1311" y="5523"/>
                  </a:cubicBezTo>
                  <a:cubicBezTo>
                    <a:pt x="1382" y="5464"/>
                    <a:pt x="1406" y="5345"/>
                    <a:pt x="1346" y="5249"/>
                  </a:cubicBezTo>
                  <a:cubicBezTo>
                    <a:pt x="406" y="4047"/>
                    <a:pt x="525" y="2332"/>
                    <a:pt x="1596" y="1261"/>
                  </a:cubicBezTo>
                  <a:cubicBezTo>
                    <a:pt x="2181" y="676"/>
                    <a:pt x="2961" y="375"/>
                    <a:pt x="3742" y="375"/>
                  </a:cubicBezTo>
                  <a:cubicBezTo>
                    <a:pt x="4393" y="375"/>
                    <a:pt x="5044" y="584"/>
                    <a:pt x="5585" y="1011"/>
                  </a:cubicBezTo>
                  <a:cubicBezTo>
                    <a:pt x="5616" y="1037"/>
                    <a:pt x="5656" y="1049"/>
                    <a:pt x="5697" y="1049"/>
                  </a:cubicBezTo>
                  <a:cubicBezTo>
                    <a:pt x="5750" y="1049"/>
                    <a:pt x="5806" y="1028"/>
                    <a:pt x="5847" y="987"/>
                  </a:cubicBezTo>
                  <a:cubicBezTo>
                    <a:pt x="5930" y="904"/>
                    <a:pt x="5895" y="773"/>
                    <a:pt x="5823" y="713"/>
                  </a:cubicBezTo>
                  <a:cubicBezTo>
                    <a:pt x="5209" y="233"/>
                    <a:pt x="4479" y="0"/>
                    <a:pt x="3751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736;p36">
              <a:extLst>
                <a:ext uri="{FF2B5EF4-FFF2-40B4-BE49-F238E27FC236}">
                  <a16:creationId xmlns:a16="http://schemas.microsoft.com/office/drawing/2014/main" id="{906BFD72-DB28-4598-9159-C3232E2D7159}"/>
                </a:ext>
              </a:extLst>
            </p:cNvPr>
            <p:cNvSpPr/>
            <p:nvPr/>
          </p:nvSpPr>
          <p:spPr>
            <a:xfrm>
              <a:off x="2305245" y="3491160"/>
              <a:ext cx="189151" cy="176706"/>
            </a:xfrm>
            <a:custGeom>
              <a:avLst/>
              <a:gdLst/>
              <a:ahLst/>
              <a:cxnLst/>
              <a:rect l="l" t="t" r="r" b="b"/>
              <a:pathLst>
                <a:path w="5943" h="5552" extrusionOk="0">
                  <a:moveTo>
                    <a:pt x="4739" y="1"/>
                  </a:moveTo>
                  <a:cubicBezTo>
                    <a:pt x="4695" y="1"/>
                    <a:pt x="4650" y="13"/>
                    <a:pt x="4609" y="39"/>
                  </a:cubicBezTo>
                  <a:cubicBezTo>
                    <a:pt x="4537" y="98"/>
                    <a:pt x="4525" y="217"/>
                    <a:pt x="4585" y="301"/>
                  </a:cubicBezTo>
                  <a:cubicBezTo>
                    <a:pt x="5513" y="1503"/>
                    <a:pt x="5406" y="3218"/>
                    <a:pt x="4335" y="4289"/>
                  </a:cubicBezTo>
                  <a:cubicBezTo>
                    <a:pt x="3750" y="4874"/>
                    <a:pt x="2970" y="5175"/>
                    <a:pt x="2189" y="5175"/>
                  </a:cubicBezTo>
                  <a:cubicBezTo>
                    <a:pt x="1538" y="5175"/>
                    <a:pt x="887" y="4966"/>
                    <a:pt x="346" y="4539"/>
                  </a:cubicBezTo>
                  <a:cubicBezTo>
                    <a:pt x="314" y="4516"/>
                    <a:pt x="276" y="4505"/>
                    <a:pt x="237" y="4505"/>
                  </a:cubicBezTo>
                  <a:cubicBezTo>
                    <a:pt x="177" y="4505"/>
                    <a:pt x="116" y="4531"/>
                    <a:pt x="72" y="4575"/>
                  </a:cubicBezTo>
                  <a:cubicBezTo>
                    <a:pt x="1" y="4646"/>
                    <a:pt x="25" y="4765"/>
                    <a:pt x="96" y="4837"/>
                  </a:cubicBezTo>
                  <a:cubicBezTo>
                    <a:pt x="715" y="5313"/>
                    <a:pt x="1453" y="5551"/>
                    <a:pt x="2180" y="5551"/>
                  </a:cubicBezTo>
                  <a:cubicBezTo>
                    <a:pt x="3061" y="5551"/>
                    <a:pt x="3930" y="5218"/>
                    <a:pt x="4597" y="4551"/>
                  </a:cubicBezTo>
                  <a:cubicBezTo>
                    <a:pt x="5823" y="3349"/>
                    <a:pt x="5942" y="1420"/>
                    <a:pt x="4882" y="62"/>
                  </a:cubicBezTo>
                  <a:cubicBezTo>
                    <a:pt x="4849" y="22"/>
                    <a:pt x="4796" y="1"/>
                    <a:pt x="473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62082D-3555-4AEB-B9F6-2564225E53B5}"/>
              </a:ext>
            </a:extLst>
          </p:cNvPr>
          <p:cNvSpPr txBox="1"/>
          <p:nvPr/>
        </p:nvSpPr>
        <p:spPr>
          <a:xfrm>
            <a:off x="3928610" y="653905"/>
            <a:ext cx="1200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tx2"/>
                </a:solidFill>
              </a:rPr>
              <a:t>Image Feed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7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7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7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7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7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" grpId="0"/>
      <p:bldP spid="700" grpId="0" build="p"/>
      <p:bldP spid="701" grpId="0" build="p"/>
      <p:bldP spid="702" grpId="0" build="p"/>
      <p:bldP spid="703" grpId="0" build="p"/>
      <p:bldP spid="704" grpId="0" build="p"/>
      <p:bldP spid="705" grpId="0" build="p"/>
      <p:bldP spid="706" grpId="0" build="p"/>
      <p:bldP spid="707" grpId="0" build="p"/>
      <p:bldP spid="708" grpId="0" build="p"/>
      <p:bldP spid="710" grpId="0" animBg="1"/>
      <p:bldP spid="711" grpId="0" animBg="1"/>
      <p:bldP spid="712" grpId="0" animBg="1"/>
      <p:bldP spid="713" grpId="0" animBg="1"/>
      <p:bldP spid="714" grpId="0" animBg="1"/>
      <p:bldP spid="731" grpId="0" animBg="1"/>
      <p:bldP spid="47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9"/>
          <p:cNvSpPr txBox="1">
            <a:spLocks noGrp="1"/>
          </p:cNvSpPr>
          <p:nvPr>
            <p:ph type="title" idx="6"/>
          </p:nvPr>
        </p:nvSpPr>
        <p:spPr>
          <a:xfrm>
            <a:off x="719149" y="537425"/>
            <a:ext cx="81033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3000" dirty="0">
                <a:solidFill>
                  <a:srgbClr val="F3F3F3"/>
                </a:solidFill>
              </a:rPr>
              <a:t>SOFTWARE REQUIREMENTS &amp;LIBRARIES </a:t>
            </a:r>
            <a:r>
              <a:rPr lang="en-IN" dirty="0"/>
              <a:t>INCLUDED</a:t>
            </a:r>
            <a:endParaRPr sz="3000" dirty="0">
              <a:solidFill>
                <a:srgbClr val="F3F3F3"/>
              </a:solidFill>
            </a:endParaRPr>
          </a:p>
        </p:txBody>
      </p:sp>
      <p:sp>
        <p:nvSpPr>
          <p:cNvPr id="161" name="Google Shape;161;p29"/>
          <p:cNvSpPr txBox="1">
            <a:spLocks noGrp="1"/>
          </p:cNvSpPr>
          <p:nvPr>
            <p:ph type="subTitle" idx="1"/>
          </p:nvPr>
        </p:nvSpPr>
        <p:spPr>
          <a:xfrm>
            <a:off x="720000" y="1314450"/>
            <a:ext cx="2060700" cy="171347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OpenCV is short for OpenSource Computer Vision. Intuitively by the name, it is an open-source Computer Vision and Machine Learning Library</a:t>
            </a:r>
            <a:endParaRPr dirty="0"/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2"/>
          </p:nvPr>
        </p:nvSpPr>
        <p:spPr>
          <a:xfrm>
            <a:off x="6362450" y="1393031"/>
            <a:ext cx="2060700" cy="1634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IN" dirty="0"/>
              <a:t>MATH  is a inbuilt library in python.</a:t>
            </a:r>
            <a:r>
              <a:rPr lang="en-US" b="0" i="0" dirty="0">
                <a:solidFill>
                  <a:srgbClr val="222222"/>
                </a:solidFill>
                <a:effectLst/>
                <a:latin typeface="Lucida Grande"/>
              </a:rPr>
              <a:t> </a:t>
            </a:r>
            <a:r>
              <a:rPr lang="en-US" dirty="0"/>
              <a:t>This module provides access to the mathematical functions defined by the C standard.</a:t>
            </a:r>
            <a:endParaRPr dirty="0"/>
          </a:p>
        </p:txBody>
      </p:sp>
      <p:sp>
        <p:nvSpPr>
          <p:cNvPr id="163" name="Google Shape;163;p29"/>
          <p:cNvSpPr txBox="1">
            <a:spLocks noGrp="1"/>
          </p:cNvSpPr>
          <p:nvPr>
            <p:ph type="subTitle" idx="3"/>
          </p:nvPr>
        </p:nvSpPr>
        <p:spPr>
          <a:xfrm>
            <a:off x="3541212" y="1393031"/>
            <a:ext cx="2060700" cy="163489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Argparse is a complete argument processing library. Arguments can trigger different actions, specified by the action argument to add_argument(). </a:t>
            </a:r>
            <a:endParaRPr dirty="0"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/>
          </p:nvPr>
        </p:nvSpPr>
        <p:spPr>
          <a:xfrm>
            <a:off x="98070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OPEN CV</a:t>
            </a:r>
            <a:endParaRPr dirty="0"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4"/>
          </p:nvPr>
        </p:nvSpPr>
        <p:spPr>
          <a:xfrm>
            <a:off x="6623150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MATH</a:t>
            </a:r>
            <a:endParaRPr dirty="0"/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5"/>
          </p:nvPr>
        </p:nvSpPr>
        <p:spPr>
          <a:xfrm>
            <a:off x="3801912" y="3436575"/>
            <a:ext cx="1539300" cy="689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i="0" u="none" strike="noStrike" baseline="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ARGPARSE </a:t>
            </a:r>
            <a:endParaRPr dirty="0">
              <a:solidFill>
                <a:schemeClr val="tx2"/>
              </a:solidFill>
              <a:latin typeface="Rajdhani" panose="020B0604020202020204" charset="0"/>
              <a:cs typeface="Rajdhani" panose="020B0604020202020204" charset="0"/>
            </a:endParaRPr>
          </a:p>
        </p:txBody>
      </p:sp>
      <p:cxnSp>
        <p:nvCxnSpPr>
          <p:cNvPr id="167" name="Google Shape;167;p29"/>
          <p:cNvCxnSpPr>
            <a:cxnSpLocks/>
            <a:stCxn id="161" idx="2"/>
            <a:endCxn id="164" idx="0"/>
          </p:cNvCxnSpPr>
          <p:nvPr/>
        </p:nvCxnSpPr>
        <p:spPr>
          <a:xfrm>
            <a:off x="1750350" y="3027925"/>
            <a:ext cx="0" cy="40865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8" name="Google Shape;168;p29"/>
          <p:cNvCxnSpPr>
            <a:cxnSpLocks/>
            <a:stCxn id="166" idx="0"/>
            <a:endCxn id="163" idx="2"/>
          </p:cNvCxnSpPr>
          <p:nvPr/>
        </p:nvCxnSpPr>
        <p:spPr>
          <a:xfrm flipV="1">
            <a:off x="4571562" y="3027925"/>
            <a:ext cx="0" cy="40865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69" name="Google Shape;169;p29"/>
          <p:cNvCxnSpPr>
            <a:cxnSpLocks/>
            <a:stCxn id="165" idx="0"/>
            <a:endCxn id="162" idx="2"/>
          </p:cNvCxnSpPr>
          <p:nvPr/>
        </p:nvCxnSpPr>
        <p:spPr>
          <a:xfrm flipV="1">
            <a:off x="7392800" y="3027925"/>
            <a:ext cx="0" cy="40865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AEA0FB9-ECCB-45E1-B639-2A1733D52588}"/>
              </a:ext>
            </a:extLst>
          </p:cNvPr>
          <p:cNvSpPr txBox="1"/>
          <p:nvPr/>
        </p:nvSpPr>
        <p:spPr>
          <a:xfrm>
            <a:off x="2400299" y="41256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solidFill>
                  <a:schemeClr val="tx2"/>
                </a:solidFill>
                <a:latin typeface="Rajdhani" panose="020B0604020202020204" charset="0"/>
                <a:cs typeface="Rajdhani" panose="020B0604020202020204" charset="0"/>
              </a:rPr>
              <a:t>Python- 3.7 and Above</a:t>
            </a:r>
            <a:endParaRPr lang="en-IN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1" grpId="0" build="p"/>
      <p:bldP spid="162" grpId="0" build="p"/>
      <p:bldP spid="163" grpId="0" build="p"/>
      <p:bldP spid="164" grpId="0"/>
      <p:bldP spid="165" grpId="0"/>
      <p:bldP spid="166" grpId="0"/>
      <p:bldP spid="25" grpId="0"/>
    </p:bldLst>
  </p:timing>
</p:sld>
</file>

<file path=ppt/theme/theme1.xml><?xml version="1.0" encoding="utf-8"?>
<a:theme xmlns:a="http://schemas.openxmlformats.org/drawingml/2006/main" name="Ai Tech Agency by Slidesgo">
  <a:themeElements>
    <a:clrScheme name="Simple Light">
      <a:dk1>
        <a:srgbClr val="0C343D"/>
      </a:dk1>
      <a:lt1>
        <a:srgbClr val="00C3B1"/>
      </a:lt1>
      <a:dk2>
        <a:srgbClr val="CC4125"/>
      </a:dk2>
      <a:lt2>
        <a:srgbClr val="F3F3F3"/>
      </a:lt2>
      <a:accent1>
        <a:srgbClr val="0C343D"/>
      </a:accent1>
      <a:accent2>
        <a:srgbClr val="00C3B1"/>
      </a:accent2>
      <a:accent3>
        <a:srgbClr val="CC4125"/>
      </a:accent3>
      <a:accent4>
        <a:srgbClr val="F3F3F3"/>
      </a:accent4>
      <a:accent5>
        <a:srgbClr val="0C343D"/>
      </a:accent5>
      <a:accent6>
        <a:srgbClr val="00C3B1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484</Words>
  <Application>Microsoft Office PowerPoint</Application>
  <PresentationFormat>On-screen Show (16:9)</PresentationFormat>
  <Paragraphs>74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Lucida Grande</vt:lpstr>
      <vt:lpstr>Anton</vt:lpstr>
      <vt:lpstr>Rajdhani</vt:lpstr>
      <vt:lpstr>Advent Pro Light</vt:lpstr>
      <vt:lpstr>Calibri</vt:lpstr>
      <vt:lpstr>Arial</vt:lpstr>
      <vt:lpstr>Fira Sans Condensed Light</vt:lpstr>
      <vt:lpstr>Ai Tech Agency by Slidesgo</vt:lpstr>
      <vt:lpstr>FACE RECOGNIZATION</vt:lpstr>
      <vt:lpstr>INTRODUCTION</vt:lpstr>
      <vt:lpstr>INTRODUCTION</vt:lpstr>
      <vt:lpstr>ABOUT THE PROJECT</vt:lpstr>
      <vt:lpstr>WHAT IT CAN DO</vt:lpstr>
      <vt:lpstr>How actually this works</vt:lpstr>
      <vt:lpstr>HOW IT WORKS </vt:lpstr>
      <vt:lpstr>HOW IT WORKS </vt:lpstr>
      <vt:lpstr>SOFTWARE REQUIREMENTS &amp;LIBRARIES INCLUDED</vt:lpstr>
      <vt:lpstr>A PICTURE ALWAYS REINFORCES THE CONCEPT</vt:lpstr>
      <vt:lpstr>Real Life Usage</vt:lpstr>
      <vt:lpstr>Some companies who uses face recogniztion</vt:lpstr>
      <vt:lpstr>ANY Questions?</vt:lpstr>
      <vt:lpstr>THANK YOU ALL!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RECOGNIZATION</dc:title>
  <dc:creator>kanigolla 2001</dc:creator>
  <cp:lastModifiedBy>kanigolla 2001</cp:lastModifiedBy>
  <cp:revision>8</cp:revision>
  <dcterms:created xsi:type="dcterms:W3CDTF">2020-11-09T17:58:33Z</dcterms:created>
  <dcterms:modified xsi:type="dcterms:W3CDTF">2020-11-12T11:12:50Z</dcterms:modified>
  <cp:contentStatus/>
</cp:coreProperties>
</file>